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4" r:id="rId5"/>
  </p:sldMasterIdLst>
  <p:notesMasterIdLst>
    <p:notesMasterId r:id="rId27"/>
  </p:notesMasterIdLst>
  <p:sldIdLst>
    <p:sldId id="256" r:id="rId6"/>
    <p:sldId id="1412" r:id="rId7"/>
    <p:sldId id="309" r:id="rId8"/>
    <p:sldId id="269" r:id="rId9"/>
    <p:sldId id="270" r:id="rId10"/>
    <p:sldId id="308" r:id="rId11"/>
    <p:sldId id="271" r:id="rId12"/>
    <p:sldId id="1415" r:id="rId13"/>
    <p:sldId id="297" r:id="rId14"/>
    <p:sldId id="299" r:id="rId15"/>
    <p:sldId id="300" r:id="rId16"/>
    <p:sldId id="301" r:id="rId17"/>
    <p:sldId id="1418" r:id="rId18"/>
    <p:sldId id="303" r:id="rId19"/>
    <p:sldId id="304" r:id="rId20"/>
    <p:sldId id="306" r:id="rId21"/>
    <p:sldId id="298" r:id="rId22"/>
    <p:sldId id="1417" r:id="rId23"/>
    <p:sldId id="307" r:id="rId24"/>
    <p:sldId id="313" r:id="rId25"/>
    <p:sldId id="26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46DC7C-7895-F142-9181-65D917021430}" v="542" dt="2019-11-01T21:44:03.4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50" autoAdjust="0"/>
    <p:restoredTop sz="90107" autoAdjust="0"/>
  </p:normalViewPr>
  <p:slideViewPr>
    <p:cSldViewPr snapToGrid="0">
      <p:cViewPr varScale="1">
        <p:scale>
          <a:sx n="102" d="100"/>
          <a:sy n="102" d="100"/>
        </p:scale>
        <p:origin x="10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blo Peralta" userId="142410c0-b109-4b22-b391-95c025582156" providerId="ADAL" clId="{BC46DC7C-7895-F142-9181-65D917021430}"/>
    <pc:docChg chg="undo custSel mod addSld delSld modSld sldOrd">
      <pc:chgData name="Pablo Peralta" userId="142410c0-b109-4b22-b391-95c025582156" providerId="ADAL" clId="{BC46DC7C-7895-F142-9181-65D917021430}" dt="2019-11-01T21:44:18.595" v="1435" actId="20577"/>
      <pc:docMkLst>
        <pc:docMk/>
      </pc:docMkLst>
      <pc:sldChg chg="modSp">
        <pc:chgData name="Pablo Peralta" userId="142410c0-b109-4b22-b391-95c025582156" providerId="ADAL" clId="{BC46DC7C-7895-F142-9181-65D917021430}" dt="2019-11-01T17:12:56.537" v="1392"/>
        <pc:sldMkLst>
          <pc:docMk/>
          <pc:sldMk cId="1501230188" sldId="267"/>
        </pc:sldMkLst>
        <pc:spChg chg="mod">
          <ac:chgData name="Pablo Peralta" userId="142410c0-b109-4b22-b391-95c025582156" providerId="ADAL" clId="{BC46DC7C-7895-F142-9181-65D917021430}" dt="2019-11-01T17:12:56.537" v="1392"/>
          <ac:spMkLst>
            <pc:docMk/>
            <pc:sldMk cId="1501230188" sldId="267"/>
            <ac:spMk id="4" creationId="{A30CC67A-5BA0-4263-AB64-D8E4E56658B2}"/>
          </ac:spMkLst>
        </pc:spChg>
      </pc:sldChg>
      <pc:sldChg chg="modSp">
        <pc:chgData name="Pablo Peralta" userId="142410c0-b109-4b22-b391-95c025582156" providerId="ADAL" clId="{BC46DC7C-7895-F142-9181-65D917021430}" dt="2019-11-01T14:17:41.248" v="27" actId="20577"/>
        <pc:sldMkLst>
          <pc:docMk/>
          <pc:sldMk cId="53110406" sldId="270"/>
        </pc:sldMkLst>
        <pc:graphicFrameChg chg="mod">
          <ac:chgData name="Pablo Peralta" userId="142410c0-b109-4b22-b391-95c025582156" providerId="ADAL" clId="{BC46DC7C-7895-F142-9181-65D917021430}" dt="2019-11-01T14:17:41.248" v="27" actId="20577"/>
          <ac:graphicFrameMkLst>
            <pc:docMk/>
            <pc:sldMk cId="53110406" sldId="270"/>
            <ac:graphicFrameMk id="5" creationId="{94AEEA13-041D-4459-812B-D8989C9D4FB7}"/>
          </ac:graphicFrameMkLst>
        </pc:graphicFrameChg>
      </pc:sldChg>
      <pc:sldChg chg="addSp delSp modSp mod setBg setClrOvrMap">
        <pc:chgData name="Pablo Peralta" userId="142410c0-b109-4b22-b391-95c025582156" providerId="ADAL" clId="{BC46DC7C-7895-F142-9181-65D917021430}" dt="2019-11-01T14:39:39.217" v="86" actId="26606"/>
        <pc:sldMkLst>
          <pc:docMk/>
          <pc:sldMk cId="541185753" sldId="271"/>
        </pc:sldMkLst>
        <pc:spChg chg="mod">
          <ac:chgData name="Pablo Peralta" userId="142410c0-b109-4b22-b391-95c025582156" providerId="ADAL" clId="{BC46DC7C-7895-F142-9181-65D917021430}" dt="2019-11-01T14:39:39.217" v="86" actId="26606"/>
          <ac:spMkLst>
            <pc:docMk/>
            <pc:sldMk cId="541185753" sldId="271"/>
            <ac:spMk id="5" creationId="{E6E85DC2-F876-4090-9879-3B13B0C732B6}"/>
          </ac:spMkLst>
        </pc:spChg>
        <pc:spChg chg="mod">
          <ac:chgData name="Pablo Peralta" userId="142410c0-b109-4b22-b391-95c025582156" providerId="ADAL" clId="{BC46DC7C-7895-F142-9181-65D917021430}" dt="2019-11-01T14:39:39.217" v="86" actId="26606"/>
          <ac:spMkLst>
            <pc:docMk/>
            <pc:sldMk cId="541185753" sldId="271"/>
            <ac:spMk id="6" creationId="{8400017D-D392-42E8-9C50-6BC2DDEF6568}"/>
          </ac:spMkLst>
        </pc:spChg>
        <pc:spChg chg="add del">
          <ac:chgData name="Pablo Peralta" userId="142410c0-b109-4b22-b391-95c025582156" providerId="ADAL" clId="{BC46DC7C-7895-F142-9181-65D917021430}" dt="2019-11-01T14:39:39.217" v="86" actId="26606"/>
          <ac:spMkLst>
            <pc:docMk/>
            <pc:sldMk cId="541185753" sldId="271"/>
            <ac:spMk id="11" creationId="{3CD9DF72-87A3-404E-A828-84CBF11A8303}"/>
          </ac:spMkLst>
        </pc:spChg>
        <pc:spChg chg="add del">
          <ac:chgData name="Pablo Peralta" userId="142410c0-b109-4b22-b391-95c025582156" providerId="ADAL" clId="{BC46DC7C-7895-F142-9181-65D917021430}" dt="2019-11-01T14:39:39.207" v="85" actId="26606"/>
          <ac:spMkLst>
            <pc:docMk/>
            <pc:sldMk cId="541185753" sldId="271"/>
            <ac:spMk id="15" creationId="{CF62D2A7-8207-488C-9F46-316BA81A16C8}"/>
          </ac:spMkLst>
        </pc:spChg>
        <pc:spChg chg="add">
          <ac:chgData name="Pablo Peralta" userId="142410c0-b109-4b22-b391-95c025582156" providerId="ADAL" clId="{BC46DC7C-7895-F142-9181-65D917021430}" dt="2019-11-01T14:39:39.217" v="86" actId="26606"/>
          <ac:spMkLst>
            <pc:docMk/>
            <pc:sldMk cId="541185753" sldId="271"/>
            <ac:spMk id="17" creationId="{3CD9DF72-87A3-404E-A828-84CBF11A8303}"/>
          </ac:spMkLst>
        </pc:spChg>
        <pc:spChg chg="add del">
          <ac:chgData name="Pablo Peralta" userId="142410c0-b109-4b22-b391-95c025582156" providerId="ADAL" clId="{BC46DC7C-7895-F142-9181-65D917021430}" dt="2019-11-01T14:39:27.071" v="81" actId="26606"/>
          <ac:spMkLst>
            <pc:docMk/>
            <pc:sldMk cId="541185753" sldId="271"/>
            <ac:spMk id="18" creationId="{3CD9DF72-87A3-404E-A828-84CBF11A8303}"/>
          </ac:spMkLst>
        </pc:spChg>
        <pc:picChg chg="del">
          <ac:chgData name="Pablo Peralta" userId="142410c0-b109-4b22-b391-95c025582156" providerId="ADAL" clId="{BC46DC7C-7895-F142-9181-65D917021430}" dt="2019-11-01T14:37:58.734" v="76" actId="478"/>
          <ac:picMkLst>
            <pc:docMk/>
            <pc:sldMk cId="541185753" sldId="271"/>
            <ac:picMk id="2" creationId="{DE662E5D-87A5-7D4A-8134-210AF9902ED4}"/>
          </ac:picMkLst>
        </pc:picChg>
        <pc:picChg chg="add mod ord">
          <ac:chgData name="Pablo Peralta" userId="142410c0-b109-4b22-b391-95c025582156" providerId="ADAL" clId="{BC46DC7C-7895-F142-9181-65D917021430}" dt="2019-11-01T14:39:39.217" v="86" actId="26606"/>
          <ac:picMkLst>
            <pc:docMk/>
            <pc:sldMk cId="541185753" sldId="271"/>
            <ac:picMk id="4" creationId="{88E0011A-8B73-8440-96CF-2645A07901F5}"/>
          </ac:picMkLst>
        </pc:picChg>
        <pc:cxnChg chg="add del">
          <ac:chgData name="Pablo Peralta" userId="142410c0-b109-4b22-b391-95c025582156" providerId="ADAL" clId="{BC46DC7C-7895-F142-9181-65D917021430}" dt="2019-11-01T14:39:39.217" v="86" actId="26606"/>
          <ac:cxnSpMkLst>
            <pc:docMk/>
            <pc:sldMk cId="541185753" sldId="271"/>
            <ac:cxnSpMk id="13" creationId="{20E3A342-4D61-4E3F-AF90-1AB42AEB96CC}"/>
          </ac:cxnSpMkLst>
        </pc:cxnChg>
        <pc:cxnChg chg="add">
          <ac:chgData name="Pablo Peralta" userId="142410c0-b109-4b22-b391-95c025582156" providerId="ADAL" clId="{BC46DC7C-7895-F142-9181-65D917021430}" dt="2019-11-01T14:39:39.217" v="86" actId="26606"/>
          <ac:cxnSpMkLst>
            <pc:docMk/>
            <pc:sldMk cId="541185753" sldId="271"/>
            <ac:cxnSpMk id="19" creationId="{20E3A342-4D61-4E3F-AF90-1AB42AEB96CC}"/>
          </ac:cxnSpMkLst>
        </pc:cxnChg>
        <pc:cxnChg chg="add del">
          <ac:chgData name="Pablo Peralta" userId="142410c0-b109-4b22-b391-95c025582156" providerId="ADAL" clId="{BC46DC7C-7895-F142-9181-65D917021430}" dt="2019-11-01T14:39:27.071" v="81" actId="26606"/>
          <ac:cxnSpMkLst>
            <pc:docMk/>
            <pc:sldMk cId="541185753" sldId="271"/>
            <ac:cxnSpMk id="20" creationId="{20E3A342-4D61-4E3F-AF90-1AB42AEB96CC}"/>
          </ac:cxnSpMkLst>
        </pc:cxnChg>
      </pc:sldChg>
      <pc:sldChg chg="modSp">
        <pc:chgData name="Pablo Peralta" userId="142410c0-b109-4b22-b391-95c025582156" providerId="ADAL" clId="{BC46DC7C-7895-F142-9181-65D917021430}" dt="2019-11-01T15:16:08.458" v="401" actId="20577"/>
        <pc:sldMkLst>
          <pc:docMk/>
          <pc:sldMk cId="706687989" sldId="297"/>
        </pc:sldMkLst>
        <pc:spChg chg="mod">
          <ac:chgData name="Pablo Peralta" userId="142410c0-b109-4b22-b391-95c025582156" providerId="ADAL" clId="{BC46DC7C-7895-F142-9181-65D917021430}" dt="2019-11-01T15:06:11.412" v="179" actId="20577"/>
          <ac:spMkLst>
            <pc:docMk/>
            <pc:sldMk cId="706687989" sldId="297"/>
            <ac:spMk id="3" creationId="{ECF6F677-938D-40E2-8F43-7C7E00E2C8B2}"/>
          </ac:spMkLst>
        </pc:spChg>
        <pc:spChg chg="mod">
          <ac:chgData name="Pablo Peralta" userId="142410c0-b109-4b22-b391-95c025582156" providerId="ADAL" clId="{BC46DC7C-7895-F142-9181-65D917021430}" dt="2019-11-01T15:16:08.458" v="401" actId="20577"/>
          <ac:spMkLst>
            <pc:docMk/>
            <pc:sldMk cId="706687989" sldId="297"/>
            <ac:spMk id="4" creationId="{704639A0-C288-4DC0-A7C3-3CB1561B1967}"/>
          </ac:spMkLst>
        </pc:spChg>
      </pc:sldChg>
      <pc:sldChg chg="modSp">
        <pc:chgData name="Pablo Peralta" userId="142410c0-b109-4b22-b391-95c025582156" providerId="ADAL" clId="{BC46DC7C-7895-F142-9181-65D917021430}" dt="2019-11-01T17:10:33.440" v="1284" actId="20577"/>
        <pc:sldMkLst>
          <pc:docMk/>
          <pc:sldMk cId="830131703" sldId="298"/>
        </pc:sldMkLst>
        <pc:spChg chg="mod">
          <ac:chgData name="Pablo Peralta" userId="142410c0-b109-4b22-b391-95c025582156" providerId="ADAL" clId="{BC46DC7C-7895-F142-9181-65D917021430}" dt="2019-11-01T17:07:39.400" v="1216" actId="20577"/>
          <ac:spMkLst>
            <pc:docMk/>
            <pc:sldMk cId="830131703" sldId="298"/>
            <ac:spMk id="2" creationId="{E622C62D-F5D1-4BC8-8077-A32C97155D41}"/>
          </ac:spMkLst>
        </pc:spChg>
        <pc:graphicFrameChg chg="mod">
          <ac:chgData name="Pablo Peralta" userId="142410c0-b109-4b22-b391-95c025582156" providerId="ADAL" clId="{BC46DC7C-7895-F142-9181-65D917021430}" dt="2019-11-01T17:10:33.440" v="1284" actId="20577"/>
          <ac:graphicFrameMkLst>
            <pc:docMk/>
            <pc:sldMk cId="830131703" sldId="298"/>
            <ac:graphicFrameMk id="6" creationId="{4A041E0F-9446-4321-878A-9FC452F2B576}"/>
          </ac:graphicFrameMkLst>
        </pc:graphicFrameChg>
      </pc:sldChg>
      <pc:sldChg chg="modSp">
        <pc:chgData name="Pablo Peralta" userId="142410c0-b109-4b22-b391-95c025582156" providerId="ADAL" clId="{BC46DC7C-7895-F142-9181-65D917021430}" dt="2019-11-01T15:24:42.822" v="659" actId="20577"/>
        <pc:sldMkLst>
          <pc:docMk/>
          <pc:sldMk cId="483922461" sldId="299"/>
        </pc:sldMkLst>
        <pc:spChg chg="mod">
          <ac:chgData name="Pablo Peralta" userId="142410c0-b109-4b22-b391-95c025582156" providerId="ADAL" clId="{BC46DC7C-7895-F142-9181-65D917021430}" dt="2019-11-01T15:24:42.822" v="659" actId="20577"/>
          <ac:spMkLst>
            <pc:docMk/>
            <pc:sldMk cId="483922461" sldId="299"/>
            <ac:spMk id="42" creationId="{5A270028-1CB5-4E36-8AD8-C02EAC7FEB0B}"/>
          </ac:spMkLst>
        </pc:spChg>
      </pc:sldChg>
      <pc:sldChg chg="modSp">
        <pc:chgData name="Pablo Peralta" userId="142410c0-b109-4b22-b391-95c025582156" providerId="ADAL" clId="{BC46DC7C-7895-F142-9181-65D917021430}" dt="2019-11-01T15:29:11.977" v="799" actId="20577"/>
        <pc:sldMkLst>
          <pc:docMk/>
          <pc:sldMk cId="2352481924" sldId="300"/>
        </pc:sldMkLst>
        <pc:spChg chg="mod">
          <ac:chgData name="Pablo Peralta" userId="142410c0-b109-4b22-b391-95c025582156" providerId="ADAL" clId="{BC46DC7C-7895-F142-9181-65D917021430}" dt="2019-11-01T15:29:11.977" v="799" actId="20577"/>
          <ac:spMkLst>
            <pc:docMk/>
            <pc:sldMk cId="2352481924" sldId="300"/>
            <ac:spMk id="4" creationId="{0CFDC243-4E26-435D-ADAF-4F5FD62E726E}"/>
          </ac:spMkLst>
        </pc:spChg>
        <pc:spChg chg="mod">
          <ac:chgData name="Pablo Peralta" userId="142410c0-b109-4b22-b391-95c025582156" providerId="ADAL" clId="{BC46DC7C-7895-F142-9181-65D917021430}" dt="2019-11-01T15:28:52.805" v="774" actId="20577"/>
          <ac:spMkLst>
            <pc:docMk/>
            <pc:sldMk cId="2352481924" sldId="300"/>
            <ac:spMk id="7" creationId="{82180FA3-C51F-4A61-873D-A36E5ED1776B}"/>
          </ac:spMkLst>
        </pc:spChg>
      </pc:sldChg>
      <pc:sldChg chg="modSp">
        <pc:chgData name="Pablo Peralta" userId="142410c0-b109-4b22-b391-95c025582156" providerId="ADAL" clId="{BC46DC7C-7895-F142-9181-65D917021430}" dt="2019-11-01T16:08:44.508" v="952" actId="20577"/>
        <pc:sldMkLst>
          <pc:docMk/>
          <pc:sldMk cId="2802384976" sldId="301"/>
        </pc:sldMkLst>
        <pc:spChg chg="mod">
          <ac:chgData name="Pablo Peralta" userId="142410c0-b109-4b22-b391-95c025582156" providerId="ADAL" clId="{BC46DC7C-7895-F142-9181-65D917021430}" dt="2019-11-01T15:29:27.682" v="808" actId="20577"/>
          <ac:spMkLst>
            <pc:docMk/>
            <pc:sldMk cId="2802384976" sldId="301"/>
            <ac:spMk id="2" creationId="{E622C62D-F5D1-4BC8-8077-A32C97155D41}"/>
          </ac:spMkLst>
        </pc:spChg>
        <pc:spChg chg="mod">
          <ac:chgData name="Pablo Peralta" userId="142410c0-b109-4b22-b391-95c025582156" providerId="ADAL" clId="{BC46DC7C-7895-F142-9181-65D917021430}" dt="2019-11-01T16:08:44.508" v="952" actId="20577"/>
          <ac:spMkLst>
            <pc:docMk/>
            <pc:sldMk cId="2802384976" sldId="301"/>
            <ac:spMk id="42" creationId="{5A270028-1CB5-4E36-8AD8-C02EAC7FEB0B}"/>
          </ac:spMkLst>
        </pc:spChg>
      </pc:sldChg>
      <pc:sldChg chg="modSp ord">
        <pc:chgData name="Pablo Peralta" userId="142410c0-b109-4b22-b391-95c025582156" providerId="ADAL" clId="{BC46DC7C-7895-F142-9181-65D917021430}" dt="2019-11-01T21:44:03.422" v="1434"/>
        <pc:sldMkLst>
          <pc:docMk/>
          <pc:sldMk cId="2032389366" sldId="303"/>
        </pc:sldMkLst>
        <pc:spChg chg="mod">
          <ac:chgData name="Pablo Peralta" userId="142410c0-b109-4b22-b391-95c025582156" providerId="ADAL" clId="{BC46DC7C-7895-F142-9181-65D917021430}" dt="2019-11-01T21:44:03.422" v="1434"/>
          <ac:spMkLst>
            <pc:docMk/>
            <pc:sldMk cId="2032389366" sldId="303"/>
            <ac:spMk id="2" creationId="{E622C62D-F5D1-4BC8-8077-A32C97155D41}"/>
          </ac:spMkLst>
        </pc:spChg>
        <pc:graphicFrameChg chg="mod">
          <ac:chgData name="Pablo Peralta" userId="142410c0-b109-4b22-b391-95c025582156" providerId="ADAL" clId="{BC46DC7C-7895-F142-9181-65D917021430}" dt="2019-11-01T17:02:39.103" v="1006"/>
          <ac:graphicFrameMkLst>
            <pc:docMk/>
            <pc:sldMk cId="2032389366" sldId="303"/>
            <ac:graphicFrameMk id="44" creationId="{942AE969-4976-4851-836E-6039FF48B9F1}"/>
          </ac:graphicFrameMkLst>
        </pc:graphicFrameChg>
      </pc:sldChg>
      <pc:sldChg chg="modSp">
        <pc:chgData name="Pablo Peralta" userId="142410c0-b109-4b22-b391-95c025582156" providerId="ADAL" clId="{BC46DC7C-7895-F142-9181-65D917021430}" dt="2019-11-01T21:44:18.595" v="1435" actId="20577"/>
        <pc:sldMkLst>
          <pc:docMk/>
          <pc:sldMk cId="2302660320" sldId="304"/>
        </pc:sldMkLst>
        <pc:spChg chg="mod">
          <ac:chgData name="Pablo Peralta" userId="142410c0-b109-4b22-b391-95c025582156" providerId="ADAL" clId="{BC46DC7C-7895-F142-9181-65D917021430}" dt="2019-11-01T21:44:18.595" v="1435" actId="20577"/>
          <ac:spMkLst>
            <pc:docMk/>
            <pc:sldMk cId="2302660320" sldId="304"/>
            <ac:spMk id="2" creationId="{E622C62D-F5D1-4BC8-8077-A32C97155D41}"/>
          </ac:spMkLst>
        </pc:spChg>
        <pc:spChg chg="mod">
          <ac:chgData name="Pablo Peralta" userId="142410c0-b109-4b22-b391-95c025582156" providerId="ADAL" clId="{BC46DC7C-7895-F142-9181-65D917021430}" dt="2019-11-01T17:04:33.884" v="1081"/>
          <ac:spMkLst>
            <pc:docMk/>
            <pc:sldMk cId="2302660320" sldId="304"/>
            <ac:spMk id="8" creationId="{FF82503E-AD2A-43EC-BBE8-8939FF8BE4FD}"/>
          </ac:spMkLst>
        </pc:spChg>
      </pc:sldChg>
      <pc:sldChg chg="modSp">
        <pc:chgData name="Pablo Peralta" userId="142410c0-b109-4b22-b391-95c025582156" providerId="ADAL" clId="{BC46DC7C-7895-F142-9181-65D917021430}" dt="2019-11-01T17:07:30.322" v="1211" actId="20577"/>
        <pc:sldMkLst>
          <pc:docMk/>
          <pc:sldMk cId="279178334" sldId="306"/>
        </pc:sldMkLst>
        <pc:spChg chg="mod">
          <ac:chgData name="Pablo Peralta" userId="142410c0-b109-4b22-b391-95c025582156" providerId="ADAL" clId="{BC46DC7C-7895-F142-9181-65D917021430}" dt="2019-11-01T17:04:47.649" v="1082"/>
          <ac:spMkLst>
            <pc:docMk/>
            <pc:sldMk cId="279178334" sldId="306"/>
            <ac:spMk id="2" creationId="{E622C62D-F5D1-4BC8-8077-A32C97155D41}"/>
          </ac:spMkLst>
        </pc:spChg>
        <pc:graphicFrameChg chg="mod">
          <ac:chgData name="Pablo Peralta" userId="142410c0-b109-4b22-b391-95c025582156" providerId="ADAL" clId="{BC46DC7C-7895-F142-9181-65D917021430}" dt="2019-11-01T17:07:30.322" v="1211" actId="20577"/>
          <ac:graphicFrameMkLst>
            <pc:docMk/>
            <pc:sldMk cId="279178334" sldId="306"/>
            <ac:graphicFrameMk id="5" creationId="{8510064C-996B-4169-9407-868ED2A4B3FC}"/>
          </ac:graphicFrameMkLst>
        </pc:graphicFrameChg>
      </pc:sldChg>
      <pc:sldChg chg="modSp">
        <pc:chgData name="Pablo Peralta" userId="142410c0-b109-4b22-b391-95c025582156" providerId="ADAL" clId="{BC46DC7C-7895-F142-9181-65D917021430}" dt="2019-11-01T17:11:59.687" v="1382" actId="20577"/>
        <pc:sldMkLst>
          <pc:docMk/>
          <pc:sldMk cId="2064147968" sldId="307"/>
        </pc:sldMkLst>
        <pc:spChg chg="mod">
          <ac:chgData name="Pablo Peralta" userId="142410c0-b109-4b22-b391-95c025582156" providerId="ADAL" clId="{BC46DC7C-7895-F142-9181-65D917021430}" dt="2019-11-01T17:11:05.884" v="1303" actId="20577"/>
          <ac:spMkLst>
            <pc:docMk/>
            <pc:sldMk cId="2064147968" sldId="307"/>
            <ac:spMk id="2" creationId="{E622C62D-F5D1-4BC8-8077-A32C97155D41}"/>
          </ac:spMkLst>
        </pc:spChg>
        <pc:graphicFrameChg chg="mod">
          <ac:chgData name="Pablo Peralta" userId="142410c0-b109-4b22-b391-95c025582156" providerId="ADAL" clId="{BC46DC7C-7895-F142-9181-65D917021430}" dt="2019-11-01T17:11:59.687" v="1382" actId="20577"/>
          <ac:graphicFrameMkLst>
            <pc:docMk/>
            <pc:sldMk cId="2064147968" sldId="307"/>
            <ac:graphicFrameMk id="5" creationId="{32A46B9D-925F-480E-9318-06B91B2C024D}"/>
          </ac:graphicFrameMkLst>
        </pc:graphicFrameChg>
      </pc:sldChg>
      <pc:sldChg chg="addSp delSp modSp">
        <pc:chgData name="Pablo Peralta" userId="142410c0-b109-4b22-b391-95c025582156" providerId="ADAL" clId="{BC46DC7C-7895-F142-9181-65D917021430}" dt="2019-11-01T14:18:48.349" v="34" actId="1076"/>
        <pc:sldMkLst>
          <pc:docMk/>
          <pc:sldMk cId="718063371" sldId="308"/>
        </pc:sldMkLst>
        <pc:spChg chg="mod">
          <ac:chgData name="Pablo Peralta" userId="142410c0-b109-4b22-b391-95c025582156" providerId="ADAL" clId="{BC46DC7C-7895-F142-9181-65D917021430}" dt="2019-11-01T14:17:58.268" v="29" actId="20577"/>
          <ac:spMkLst>
            <pc:docMk/>
            <pc:sldMk cId="718063371" sldId="308"/>
            <ac:spMk id="9" creationId="{A8CAA9E2-1821-4E44-BC1A-D8D4C2134E1C}"/>
          </ac:spMkLst>
        </pc:spChg>
        <pc:picChg chg="del">
          <ac:chgData name="Pablo Peralta" userId="142410c0-b109-4b22-b391-95c025582156" providerId="ADAL" clId="{BC46DC7C-7895-F142-9181-65D917021430}" dt="2019-11-01T14:17:59.796" v="30" actId="478"/>
          <ac:picMkLst>
            <pc:docMk/>
            <pc:sldMk cId="718063371" sldId="308"/>
            <ac:picMk id="3" creationId="{340874EA-39A7-BA4F-B099-16A474796144}"/>
          </ac:picMkLst>
        </pc:picChg>
        <pc:picChg chg="add mod">
          <ac:chgData name="Pablo Peralta" userId="142410c0-b109-4b22-b391-95c025582156" providerId="ADAL" clId="{BC46DC7C-7895-F142-9181-65D917021430}" dt="2019-11-01T14:18:48.349" v="34" actId="1076"/>
          <ac:picMkLst>
            <pc:docMk/>
            <pc:sldMk cId="718063371" sldId="308"/>
            <ac:picMk id="4" creationId="{3D983325-A7F7-274D-A3EB-CFA839E8914B}"/>
          </ac:picMkLst>
        </pc:picChg>
      </pc:sldChg>
      <pc:sldChg chg="del modTransition">
        <pc:chgData name="Pablo Peralta" userId="142410c0-b109-4b22-b391-95c025582156" providerId="ADAL" clId="{BC46DC7C-7895-F142-9181-65D917021430}" dt="2019-11-01T19:50:08.407" v="1400" actId="2696"/>
        <pc:sldMkLst>
          <pc:docMk/>
          <pc:sldMk cId="1025914827" sldId="311"/>
        </pc:sldMkLst>
      </pc:sldChg>
      <pc:sldChg chg="modSp">
        <pc:chgData name="Pablo Peralta" userId="142410c0-b109-4b22-b391-95c025582156" providerId="ADAL" clId="{BC46DC7C-7895-F142-9181-65D917021430}" dt="2019-11-01T21:43:24.362" v="1432" actId="20577"/>
        <pc:sldMkLst>
          <pc:docMk/>
          <pc:sldMk cId="3158509501" sldId="313"/>
        </pc:sldMkLst>
        <pc:spChg chg="mod">
          <ac:chgData name="Pablo Peralta" userId="142410c0-b109-4b22-b391-95c025582156" providerId="ADAL" clId="{BC46DC7C-7895-F142-9181-65D917021430}" dt="2019-11-01T21:43:24.362" v="1432" actId="20577"/>
          <ac:spMkLst>
            <pc:docMk/>
            <pc:sldMk cId="3158509501" sldId="313"/>
            <ac:spMk id="2" creationId="{965C5266-5EE0-4E86-A09A-3E12D0CBCFD0}"/>
          </ac:spMkLst>
        </pc:spChg>
        <pc:spChg chg="mod">
          <ac:chgData name="Pablo Peralta" userId="142410c0-b109-4b22-b391-95c025582156" providerId="ADAL" clId="{BC46DC7C-7895-F142-9181-65D917021430}" dt="2019-11-01T17:12:38.493" v="1390"/>
          <ac:spMkLst>
            <pc:docMk/>
            <pc:sldMk cId="3158509501" sldId="313"/>
            <ac:spMk id="5" creationId="{CD35A32B-9EBE-43F5-BEC1-02FDC6C66D83}"/>
          </ac:spMkLst>
        </pc:spChg>
      </pc:sldChg>
      <pc:sldChg chg="del modTransition">
        <pc:chgData name="Pablo Peralta" userId="142410c0-b109-4b22-b391-95c025582156" providerId="ADAL" clId="{BC46DC7C-7895-F142-9181-65D917021430}" dt="2019-11-01T21:43:31.971" v="1433" actId="2696"/>
        <pc:sldMkLst>
          <pc:docMk/>
          <pc:sldMk cId="4201356248" sldId="315"/>
        </pc:sldMkLst>
      </pc:sldChg>
      <pc:sldChg chg="addSp delSp modSp mod setBg setClrOvrMap">
        <pc:chgData name="Pablo Peralta" userId="142410c0-b109-4b22-b391-95c025582156" providerId="ADAL" clId="{BC46DC7C-7895-F142-9181-65D917021430}" dt="2019-11-01T14:42:38.269" v="99" actId="26606"/>
        <pc:sldMkLst>
          <pc:docMk/>
          <pc:sldMk cId="2864819587" sldId="1415"/>
        </pc:sldMkLst>
        <pc:spChg chg="mod ord">
          <ac:chgData name="Pablo Peralta" userId="142410c0-b109-4b22-b391-95c025582156" providerId="ADAL" clId="{BC46DC7C-7895-F142-9181-65D917021430}" dt="2019-11-01T14:42:38.269" v="99" actId="26606"/>
          <ac:spMkLst>
            <pc:docMk/>
            <pc:sldMk cId="2864819587" sldId="1415"/>
            <ac:spMk id="2" creationId="{A5D3BB0F-96B5-2D4A-B90C-0CEC357EA792}"/>
          </ac:spMkLst>
        </pc:spChg>
        <pc:spChg chg="add del mod">
          <ac:chgData name="Pablo Peralta" userId="142410c0-b109-4b22-b391-95c025582156" providerId="ADAL" clId="{BC46DC7C-7895-F142-9181-65D917021430}" dt="2019-11-01T14:41:35.066" v="90"/>
          <ac:spMkLst>
            <pc:docMk/>
            <pc:sldMk cId="2864819587" sldId="1415"/>
            <ac:spMk id="6" creationId="{D9EE182A-FF95-864F-936A-5B6F71D008AE}"/>
          </ac:spMkLst>
        </pc:spChg>
        <pc:spChg chg="add del">
          <ac:chgData name="Pablo Peralta" userId="142410c0-b109-4b22-b391-95c025582156" providerId="ADAL" clId="{BC46DC7C-7895-F142-9181-65D917021430}" dt="2019-11-01T14:42:38.269" v="99" actId="26606"/>
          <ac:spMkLst>
            <pc:docMk/>
            <pc:sldMk cId="2864819587" sldId="1415"/>
            <ac:spMk id="10" creationId="{1707FC24-6981-43D9-B525-C7832BA22463}"/>
          </ac:spMkLst>
        </pc:spChg>
        <pc:spChg chg="add del">
          <ac:chgData name="Pablo Peralta" userId="142410c0-b109-4b22-b391-95c025582156" providerId="ADAL" clId="{BC46DC7C-7895-F142-9181-65D917021430}" dt="2019-11-01T14:42:38.263" v="98" actId="26606"/>
          <ac:spMkLst>
            <pc:docMk/>
            <pc:sldMk cId="2864819587" sldId="1415"/>
            <ac:spMk id="15" creationId="{43D0DB8F-F377-4AEB-9AC0-E5C7DDC3FFDA}"/>
          </ac:spMkLst>
        </pc:spChg>
        <pc:spChg chg="add del">
          <ac:chgData name="Pablo Peralta" userId="142410c0-b109-4b22-b391-95c025582156" providerId="ADAL" clId="{BC46DC7C-7895-F142-9181-65D917021430}" dt="2019-11-01T14:42:38.263" v="98" actId="26606"/>
          <ac:spMkLst>
            <pc:docMk/>
            <pc:sldMk cId="2864819587" sldId="1415"/>
            <ac:spMk id="18" creationId="{37FEB674-D811-4FFE-A878-29D0C0ED18D4}"/>
          </ac:spMkLst>
        </pc:spChg>
        <pc:picChg chg="del">
          <ac:chgData name="Pablo Peralta" userId="142410c0-b109-4b22-b391-95c025582156" providerId="ADAL" clId="{BC46DC7C-7895-F142-9181-65D917021430}" dt="2019-11-01T14:41:29.448" v="89" actId="478"/>
          <ac:picMkLst>
            <pc:docMk/>
            <pc:sldMk cId="2864819587" sldId="1415"/>
            <ac:picMk id="4" creationId="{DB0A7C76-1F7F-894D-B681-662D60426DA4}"/>
          </ac:picMkLst>
        </pc:picChg>
        <pc:picChg chg="del">
          <ac:chgData name="Pablo Peralta" userId="142410c0-b109-4b22-b391-95c025582156" providerId="ADAL" clId="{BC46DC7C-7895-F142-9181-65D917021430}" dt="2019-11-01T14:41:44.834" v="93" actId="478"/>
          <ac:picMkLst>
            <pc:docMk/>
            <pc:sldMk cId="2864819587" sldId="1415"/>
            <ac:picMk id="5" creationId="{58E6C5CC-FCFC-E64D-8FEB-91BFF02A9E00}"/>
          </ac:picMkLst>
        </pc:picChg>
        <pc:picChg chg="add mod ord">
          <ac:chgData name="Pablo Peralta" userId="142410c0-b109-4b22-b391-95c025582156" providerId="ADAL" clId="{BC46DC7C-7895-F142-9181-65D917021430}" dt="2019-11-01T14:42:38.269" v="99" actId="26606"/>
          <ac:picMkLst>
            <pc:docMk/>
            <pc:sldMk cId="2864819587" sldId="1415"/>
            <ac:picMk id="8" creationId="{B4DE2D01-20C7-3F4C-B081-372F32E292FB}"/>
          </ac:picMkLst>
        </pc:picChg>
        <pc:picChg chg="add mod">
          <ac:chgData name="Pablo Peralta" userId="142410c0-b109-4b22-b391-95c025582156" providerId="ADAL" clId="{BC46DC7C-7895-F142-9181-65D917021430}" dt="2019-11-01T14:42:38.269" v="99" actId="26606"/>
          <ac:picMkLst>
            <pc:docMk/>
            <pc:sldMk cId="2864819587" sldId="1415"/>
            <ac:picMk id="11" creationId="{987C381D-DB94-064B-97BD-BD4830387085}"/>
          </ac:picMkLst>
        </pc:picChg>
      </pc:sldChg>
      <pc:sldChg chg="modSp">
        <pc:chgData name="Pablo Peralta" userId="142410c0-b109-4b22-b391-95c025582156" providerId="ADAL" clId="{BC46DC7C-7895-F142-9181-65D917021430}" dt="2019-11-01T17:10:54.790" v="1294"/>
        <pc:sldMkLst>
          <pc:docMk/>
          <pc:sldMk cId="1441953506" sldId="1417"/>
        </pc:sldMkLst>
        <pc:spChg chg="mod">
          <ac:chgData name="Pablo Peralta" userId="142410c0-b109-4b22-b391-95c025582156" providerId="ADAL" clId="{BC46DC7C-7895-F142-9181-65D917021430}" dt="2019-11-01T17:10:41.628" v="1293" actId="20577"/>
          <ac:spMkLst>
            <pc:docMk/>
            <pc:sldMk cId="1441953506" sldId="1417"/>
            <ac:spMk id="2" creationId="{FC6E230A-F831-48DE-9811-0ADD101398A5}"/>
          </ac:spMkLst>
        </pc:spChg>
        <pc:spChg chg="mod">
          <ac:chgData name="Pablo Peralta" userId="142410c0-b109-4b22-b391-95c025582156" providerId="ADAL" clId="{BC46DC7C-7895-F142-9181-65D917021430}" dt="2019-11-01T17:10:54.790" v="1294"/>
          <ac:spMkLst>
            <pc:docMk/>
            <pc:sldMk cId="1441953506" sldId="1417"/>
            <ac:spMk id="3" creationId="{D21999B9-F5D8-4CFA-B440-F61CFC494FCC}"/>
          </ac:spMkLst>
        </pc:spChg>
      </pc:sldChg>
      <pc:sldChg chg="addSp delSp modSp add mod setBg">
        <pc:chgData name="Pablo Peralta" userId="142410c0-b109-4b22-b391-95c025582156" providerId="ADAL" clId="{BC46DC7C-7895-F142-9181-65D917021430}" dt="2019-11-01T17:56:53.301" v="1399" actId="962"/>
        <pc:sldMkLst>
          <pc:docMk/>
          <pc:sldMk cId="2717427553" sldId="1418"/>
        </pc:sldMkLst>
        <pc:spChg chg="del">
          <ac:chgData name="Pablo Peralta" userId="142410c0-b109-4b22-b391-95c025582156" providerId="ADAL" clId="{BC46DC7C-7895-F142-9181-65D917021430}" dt="2019-11-01T17:56:50.050" v="1397" actId="26606"/>
          <ac:spMkLst>
            <pc:docMk/>
            <pc:sldMk cId="2717427553" sldId="1418"/>
            <ac:spMk id="2" creationId="{8EBE8D6C-E40D-8749-87D8-E3B7D554680D}"/>
          </ac:spMkLst>
        </pc:spChg>
        <pc:spChg chg="del">
          <ac:chgData name="Pablo Peralta" userId="142410c0-b109-4b22-b391-95c025582156" providerId="ADAL" clId="{BC46DC7C-7895-F142-9181-65D917021430}" dt="2019-11-01T17:56:50.050" v="1397" actId="26606"/>
          <ac:spMkLst>
            <pc:docMk/>
            <pc:sldMk cId="2717427553" sldId="1418"/>
            <ac:spMk id="3" creationId="{E204EAB7-0DF5-134E-BCE9-043C6B01F0DD}"/>
          </ac:spMkLst>
        </pc:spChg>
        <pc:picChg chg="add mod">
          <ac:chgData name="Pablo Peralta" userId="142410c0-b109-4b22-b391-95c025582156" providerId="ADAL" clId="{BC46DC7C-7895-F142-9181-65D917021430}" dt="2019-11-01T17:56:53.301" v="1399" actId="962"/>
          <ac:picMkLst>
            <pc:docMk/>
            <pc:sldMk cId="2717427553" sldId="1418"/>
            <ac:picMk id="4" creationId="{16F1EFCD-EEC9-F242-A0CD-2290E3B025D6}"/>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ata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s>
</file>

<file path=ppt/diagrams/_rels/data5.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_rels/data6.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hyperlink" Target="mailto:Pablo.peralta@dynamiccommunities.com" TargetMode="External"/><Relationship Id="rId5" Type="http://schemas.openxmlformats.org/officeDocument/2006/relationships/image" Target="../media/image106.svg"/><Relationship Id="rId4" Type="http://schemas.openxmlformats.org/officeDocument/2006/relationships/image" Target="../media/image10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27.png"/><Relationship Id="rId6" Type="http://schemas.openxmlformats.org/officeDocument/2006/relationships/image" Target="../media/image20.svg"/><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34.svg"/><Relationship Id="rId1" Type="http://schemas.openxmlformats.org/officeDocument/2006/relationships/image" Target="../media/image41.png"/><Relationship Id="rId6" Type="http://schemas.openxmlformats.org/officeDocument/2006/relationships/image" Target="../media/image38.svg"/><Relationship Id="rId5" Type="http://schemas.openxmlformats.org/officeDocument/2006/relationships/image" Target="../media/image43.png"/><Relationship Id="rId4" Type="http://schemas.openxmlformats.org/officeDocument/2006/relationships/image" Target="../media/image3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68.png"/><Relationship Id="rId7" Type="http://schemas.openxmlformats.org/officeDocument/2006/relationships/image" Target="../media/image70.png"/><Relationship Id="rId12" Type="http://schemas.openxmlformats.org/officeDocument/2006/relationships/image" Target="../media/image66.svg"/><Relationship Id="rId2" Type="http://schemas.openxmlformats.org/officeDocument/2006/relationships/image" Target="../media/image56.svg"/><Relationship Id="rId1" Type="http://schemas.openxmlformats.org/officeDocument/2006/relationships/image" Target="../media/image67.png"/><Relationship Id="rId6" Type="http://schemas.openxmlformats.org/officeDocument/2006/relationships/image" Target="../media/image60.svg"/><Relationship Id="rId11" Type="http://schemas.openxmlformats.org/officeDocument/2006/relationships/image" Target="../media/image72.png"/><Relationship Id="rId5" Type="http://schemas.openxmlformats.org/officeDocument/2006/relationships/image" Target="../media/image6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7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image" Target="../media/image76.svg"/><Relationship Id="rId1" Type="http://schemas.openxmlformats.org/officeDocument/2006/relationships/image" Target="../media/image85.png"/><Relationship Id="rId6" Type="http://schemas.openxmlformats.org/officeDocument/2006/relationships/image" Target="../media/image80.svg"/><Relationship Id="rId5" Type="http://schemas.openxmlformats.org/officeDocument/2006/relationships/image" Target="../media/image87.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9.png"/></Relationships>
</file>

<file path=ppt/diagrams/_rels/drawing5.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image" Target="../media/image91.svg"/><Relationship Id="rId1" Type="http://schemas.openxmlformats.org/officeDocument/2006/relationships/image" Target="../media/image98.png"/><Relationship Id="rId6" Type="http://schemas.openxmlformats.org/officeDocument/2006/relationships/image" Target="../media/image95.svg"/><Relationship Id="rId5" Type="http://schemas.openxmlformats.org/officeDocument/2006/relationships/image" Target="../media/image100.png"/><Relationship Id="rId4" Type="http://schemas.openxmlformats.org/officeDocument/2006/relationships/image" Target="../media/image9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svg"/><Relationship Id="rId1" Type="http://schemas.openxmlformats.org/officeDocument/2006/relationships/image" Target="../media/image103.png"/><Relationship Id="rId5" Type="http://schemas.openxmlformats.org/officeDocument/2006/relationships/hyperlink" Target="mailto:Pablo.peralta@dynamiccommunities.com" TargetMode="External"/><Relationship Id="rId4" Type="http://schemas.openxmlformats.org/officeDocument/2006/relationships/image" Target="../media/image10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5698DF-3DD7-454B-90BE-CE228B0F568E}" type="doc">
      <dgm:prSet loTypeId="urn:microsoft.com/office/officeart/2018/2/layout/IconCircleList" loCatId="icon" qsTypeId="urn:microsoft.com/office/officeart/2005/8/quickstyle/simple4" qsCatId="simple" csTypeId="urn:microsoft.com/office/officeart/2018/5/colors/Iconchunking_neutralbg_colorful1" csCatId="colorful" phldr="1"/>
      <dgm:spPr/>
      <dgm:t>
        <a:bodyPr/>
        <a:lstStyle/>
        <a:p>
          <a:endParaRPr lang="en-US"/>
        </a:p>
      </dgm:t>
    </dgm:pt>
    <dgm:pt modelId="{125CD3C6-4963-4538-80A3-87FBEDC9BDA2}">
      <dgm:prSet/>
      <dgm:spPr/>
      <dgm:t>
        <a:bodyPr/>
        <a:lstStyle/>
        <a:p>
          <a:r>
            <a:rPr lang="en-US" dirty="0" err="1"/>
            <a:t>Demonstrar</a:t>
          </a:r>
          <a:r>
            <a:rPr lang="en-US" dirty="0"/>
            <a:t> o </a:t>
          </a:r>
          <a:r>
            <a:rPr lang="en-US" b="1" dirty="0"/>
            <a:t>VALOR ÚNICO</a:t>
          </a:r>
          <a:r>
            <a:rPr lang="en-US" dirty="0"/>
            <a:t> que </a:t>
          </a:r>
          <a:r>
            <a:rPr lang="en-US" dirty="0" err="1"/>
            <a:t>cada</a:t>
          </a:r>
          <a:r>
            <a:rPr lang="en-US" dirty="0"/>
            <a:t> um </a:t>
          </a:r>
          <a:r>
            <a:rPr lang="en-US" dirty="0" err="1"/>
            <a:t>contribui</a:t>
          </a:r>
          <a:r>
            <a:rPr lang="en-US" dirty="0"/>
            <a:t> para a </a:t>
          </a:r>
          <a:r>
            <a:rPr lang="en-US" dirty="0" err="1"/>
            <a:t>comunidade</a:t>
          </a:r>
          <a:endParaRPr lang="en-US" dirty="0"/>
        </a:p>
      </dgm:t>
    </dgm:pt>
    <dgm:pt modelId="{6697E4B5-FA1B-4040-8491-E4AB60D8DD2B}" type="parTrans" cxnId="{858F94F0-F0B9-451E-959D-7684D1791378}">
      <dgm:prSet/>
      <dgm:spPr/>
      <dgm:t>
        <a:bodyPr/>
        <a:lstStyle/>
        <a:p>
          <a:endParaRPr lang="en-US"/>
        </a:p>
      </dgm:t>
    </dgm:pt>
    <dgm:pt modelId="{D60CE67D-012F-49DF-A4F1-333E1B78B214}" type="sibTrans" cxnId="{858F94F0-F0B9-451E-959D-7684D1791378}">
      <dgm:prSet/>
      <dgm:spPr/>
      <dgm:t>
        <a:bodyPr/>
        <a:lstStyle/>
        <a:p>
          <a:endParaRPr lang="en-US"/>
        </a:p>
      </dgm:t>
    </dgm:pt>
    <dgm:pt modelId="{00CCE91D-0A4A-4927-9A78-793AF091A11C}">
      <dgm:prSet/>
      <dgm:spPr/>
      <dgm:t>
        <a:bodyPr/>
        <a:lstStyle/>
        <a:p>
          <a:r>
            <a:rPr lang="en-US" dirty="0" err="1"/>
            <a:t>Fornecer</a:t>
          </a:r>
          <a:r>
            <a:rPr lang="en-US" dirty="0"/>
            <a:t> </a:t>
          </a:r>
          <a:r>
            <a:rPr lang="en-US" dirty="0" err="1"/>
            <a:t>à</a:t>
          </a:r>
          <a:r>
            <a:rPr lang="en-US" dirty="0"/>
            <a:t> </a:t>
          </a:r>
          <a:r>
            <a:rPr lang="en-US" dirty="0" err="1"/>
            <a:t>comunidade</a:t>
          </a:r>
          <a:r>
            <a:rPr lang="en-US" dirty="0"/>
            <a:t> </a:t>
          </a:r>
          <a:r>
            <a:rPr lang="en-US" b="1" dirty="0"/>
            <a:t>CONTEÚDO PREMIUM</a:t>
          </a:r>
          <a:r>
            <a:rPr lang="en-US" dirty="0"/>
            <a:t>, </a:t>
          </a:r>
          <a:r>
            <a:rPr lang="en-US" dirty="0" err="1"/>
            <a:t>educação</a:t>
          </a:r>
          <a:r>
            <a:rPr lang="en-US" dirty="0"/>
            <a:t> e </a:t>
          </a:r>
          <a:r>
            <a:rPr lang="en-US" dirty="0" err="1"/>
            <a:t>oportunidades</a:t>
          </a:r>
          <a:endParaRPr lang="en-US" dirty="0"/>
        </a:p>
      </dgm:t>
    </dgm:pt>
    <dgm:pt modelId="{6E211751-55C3-460C-9FD2-9E78EBD08C8A}" type="parTrans" cxnId="{17502D35-0D30-4253-A1D6-20A29CA107DD}">
      <dgm:prSet/>
      <dgm:spPr/>
      <dgm:t>
        <a:bodyPr/>
        <a:lstStyle/>
        <a:p>
          <a:endParaRPr lang="en-US"/>
        </a:p>
      </dgm:t>
    </dgm:pt>
    <dgm:pt modelId="{719E2DB7-4E5C-47A7-B45E-04C9D1CE73B9}" type="sibTrans" cxnId="{17502D35-0D30-4253-A1D6-20A29CA107DD}">
      <dgm:prSet/>
      <dgm:spPr/>
      <dgm:t>
        <a:bodyPr/>
        <a:lstStyle/>
        <a:p>
          <a:endParaRPr lang="en-US"/>
        </a:p>
      </dgm:t>
    </dgm:pt>
    <dgm:pt modelId="{67072E3A-011D-462F-A905-6220C38187BC}">
      <dgm:prSet/>
      <dgm:spPr/>
      <dgm:t>
        <a:bodyPr/>
        <a:lstStyle/>
        <a:p>
          <a:r>
            <a:rPr lang="en-US" dirty="0" err="1"/>
            <a:t>Contribuir</a:t>
          </a:r>
          <a:r>
            <a:rPr lang="en-US" dirty="0"/>
            <a:t> </a:t>
          </a:r>
          <a:r>
            <a:rPr lang="en-US" dirty="0" err="1"/>
            <a:t>ao</a:t>
          </a:r>
          <a:r>
            <a:rPr lang="en-US" dirty="0"/>
            <a:t> </a:t>
          </a:r>
          <a:r>
            <a:rPr lang="en-US" dirty="0" err="1"/>
            <a:t>crecimento</a:t>
          </a:r>
          <a:r>
            <a:rPr lang="en-US" dirty="0"/>
            <a:t> da </a:t>
          </a:r>
          <a:r>
            <a:rPr lang="en-US" b="1" dirty="0"/>
            <a:t>COMUNIDADE LOCAL</a:t>
          </a:r>
          <a:endParaRPr lang="en-US" dirty="0"/>
        </a:p>
      </dgm:t>
    </dgm:pt>
    <dgm:pt modelId="{774EDBC8-CE42-4339-ACE1-F022498F71CE}" type="parTrans" cxnId="{1C343EBD-74BA-4131-B461-B5509F960F1C}">
      <dgm:prSet/>
      <dgm:spPr/>
      <dgm:t>
        <a:bodyPr/>
        <a:lstStyle/>
        <a:p>
          <a:endParaRPr lang="en-US"/>
        </a:p>
      </dgm:t>
    </dgm:pt>
    <dgm:pt modelId="{5561DF8E-089F-4449-AE61-099C44B40250}" type="sibTrans" cxnId="{1C343EBD-74BA-4131-B461-B5509F960F1C}">
      <dgm:prSet/>
      <dgm:spPr/>
      <dgm:t>
        <a:bodyPr/>
        <a:lstStyle/>
        <a:p>
          <a:endParaRPr lang="en-US"/>
        </a:p>
      </dgm:t>
    </dgm:pt>
    <dgm:pt modelId="{C9B8DB0D-3398-4196-B3D9-B64B2CC0EB99}">
      <dgm:prSet/>
      <dgm:spPr/>
      <dgm:t>
        <a:bodyPr/>
        <a:lstStyle/>
        <a:p>
          <a:r>
            <a:rPr lang="en-US" dirty="0" err="1"/>
            <a:t>Amplificar</a:t>
          </a:r>
          <a:r>
            <a:rPr lang="en-US" dirty="0"/>
            <a:t> </a:t>
          </a:r>
          <a:r>
            <a:rPr lang="en-US" b="1" dirty="0"/>
            <a:t>ESCOPO e IMPATO </a:t>
          </a:r>
          <a:r>
            <a:rPr lang="en-US" dirty="0"/>
            <a:t>de </a:t>
          </a:r>
          <a:r>
            <a:rPr lang="en-US" dirty="0" err="1"/>
            <a:t>uma</a:t>
          </a:r>
          <a:r>
            <a:rPr lang="en-US" dirty="0"/>
            <a:t> </a:t>
          </a:r>
          <a:r>
            <a:rPr lang="en-US" dirty="0" err="1"/>
            <a:t>comunidade</a:t>
          </a:r>
          <a:r>
            <a:rPr lang="en-US" dirty="0"/>
            <a:t> </a:t>
          </a:r>
          <a:r>
            <a:rPr lang="en-US" dirty="0" err="1"/>
            <a:t>em</a:t>
          </a:r>
          <a:r>
            <a:rPr lang="en-US" dirty="0"/>
            <a:t> </a:t>
          </a:r>
          <a:r>
            <a:rPr lang="en-US" dirty="0" err="1"/>
            <a:t>desenvolvimento</a:t>
          </a:r>
          <a:endParaRPr lang="en-US" dirty="0"/>
        </a:p>
      </dgm:t>
    </dgm:pt>
    <dgm:pt modelId="{582ECC78-7B4F-4158-947E-50CCCFE42B13}" type="parTrans" cxnId="{90541C20-B0EE-4109-89FD-8B53DFBD9DB6}">
      <dgm:prSet/>
      <dgm:spPr/>
      <dgm:t>
        <a:bodyPr/>
        <a:lstStyle/>
        <a:p>
          <a:endParaRPr lang="en-US"/>
        </a:p>
      </dgm:t>
    </dgm:pt>
    <dgm:pt modelId="{256E0E8E-D53E-42A8-B727-4D463D3A8BB9}" type="sibTrans" cxnId="{90541C20-B0EE-4109-89FD-8B53DFBD9DB6}">
      <dgm:prSet/>
      <dgm:spPr/>
      <dgm:t>
        <a:bodyPr/>
        <a:lstStyle/>
        <a:p>
          <a:endParaRPr lang="en-US"/>
        </a:p>
      </dgm:t>
    </dgm:pt>
    <dgm:pt modelId="{5F069A04-F77E-4D61-8089-82084EF90753}">
      <dgm:prSet/>
      <dgm:spPr/>
      <dgm:t>
        <a:bodyPr/>
        <a:lstStyle/>
        <a:p>
          <a:r>
            <a:rPr lang="en-US" dirty="0" err="1"/>
            <a:t>Fornecer</a:t>
          </a:r>
          <a:r>
            <a:rPr lang="en-US" dirty="0"/>
            <a:t> um </a:t>
          </a:r>
          <a:r>
            <a:rPr lang="en-US" dirty="0" err="1"/>
            <a:t>ambiente</a:t>
          </a:r>
          <a:r>
            <a:rPr lang="en-US" dirty="0"/>
            <a:t> de </a:t>
          </a:r>
          <a:r>
            <a:rPr lang="en-US" b="1" dirty="0"/>
            <a:t>NETWORKING </a:t>
          </a:r>
          <a:r>
            <a:rPr lang="en-US" dirty="0"/>
            <a:t>de valor </a:t>
          </a:r>
          <a:r>
            <a:rPr lang="en-US" dirty="0" err="1"/>
            <a:t>único</a:t>
          </a:r>
          <a:endParaRPr lang="en-US" dirty="0"/>
        </a:p>
      </dgm:t>
    </dgm:pt>
    <dgm:pt modelId="{432D434B-7AF9-41E2-B6C0-37620608547D}" type="parTrans" cxnId="{F65D7BA9-7EF4-4B83-AB39-D1FBA2566724}">
      <dgm:prSet/>
      <dgm:spPr/>
      <dgm:t>
        <a:bodyPr/>
        <a:lstStyle/>
        <a:p>
          <a:endParaRPr lang="en-US"/>
        </a:p>
      </dgm:t>
    </dgm:pt>
    <dgm:pt modelId="{0E6385B5-7251-43FB-917D-7C9E50EAF097}" type="sibTrans" cxnId="{F65D7BA9-7EF4-4B83-AB39-D1FBA2566724}">
      <dgm:prSet/>
      <dgm:spPr/>
      <dgm:t>
        <a:bodyPr/>
        <a:lstStyle/>
        <a:p>
          <a:endParaRPr lang="en-US"/>
        </a:p>
      </dgm:t>
    </dgm:pt>
    <dgm:pt modelId="{A7716097-C9AF-48DC-9AF0-D08927DA9E42}">
      <dgm:prSet/>
      <dgm:spPr/>
      <dgm:t>
        <a:bodyPr/>
        <a:lstStyle/>
        <a:p>
          <a:r>
            <a:rPr lang="en-US" b="1" dirty="0"/>
            <a:t>NOS DIVERTIR!!</a:t>
          </a:r>
          <a:r>
            <a:rPr lang="en-US" dirty="0"/>
            <a:t>!</a:t>
          </a:r>
        </a:p>
      </dgm:t>
    </dgm:pt>
    <dgm:pt modelId="{07C9BA93-5EB8-4D88-A8E5-1A8CDBA3A9CD}" type="parTrans" cxnId="{C718D436-548B-4E1D-A1CC-9EB2DCB717A0}">
      <dgm:prSet/>
      <dgm:spPr/>
      <dgm:t>
        <a:bodyPr/>
        <a:lstStyle/>
        <a:p>
          <a:endParaRPr lang="en-US"/>
        </a:p>
      </dgm:t>
    </dgm:pt>
    <dgm:pt modelId="{25F0DD23-5AC0-4AB1-9317-8D4FEEF0DFE6}" type="sibTrans" cxnId="{C718D436-548B-4E1D-A1CC-9EB2DCB717A0}">
      <dgm:prSet/>
      <dgm:spPr/>
      <dgm:t>
        <a:bodyPr/>
        <a:lstStyle/>
        <a:p>
          <a:endParaRPr lang="en-US"/>
        </a:p>
      </dgm:t>
    </dgm:pt>
    <dgm:pt modelId="{C870B493-BED7-4C08-BBDA-A86EFAD32FC5}" type="pres">
      <dgm:prSet presAssocID="{A25698DF-3DD7-454B-90BE-CE228B0F568E}" presName="root" presStyleCnt="0">
        <dgm:presLayoutVars>
          <dgm:dir/>
          <dgm:resizeHandles val="exact"/>
        </dgm:presLayoutVars>
      </dgm:prSet>
      <dgm:spPr/>
    </dgm:pt>
    <dgm:pt modelId="{B1C30A3B-DB99-475C-BFD8-C813EE3DE66F}" type="pres">
      <dgm:prSet presAssocID="{A25698DF-3DD7-454B-90BE-CE228B0F568E}" presName="container" presStyleCnt="0">
        <dgm:presLayoutVars>
          <dgm:dir/>
          <dgm:resizeHandles val="exact"/>
        </dgm:presLayoutVars>
      </dgm:prSet>
      <dgm:spPr/>
    </dgm:pt>
    <dgm:pt modelId="{473AA3BA-77D5-47D3-8C3C-E97C6F226E1D}" type="pres">
      <dgm:prSet presAssocID="{125CD3C6-4963-4538-80A3-87FBEDC9BDA2}" presName="compNode" presStyleCnt="0"/>
      <dgm:spPr/>
    </dgm:pt>
    <dgm:pt modelId="{25E86952-AE75-47B7-B7BC-00A4672D5135}" type="pres">
      <dgm:prSet presAssocID="{125CD3C6-4963-4538-80A3-87FBEDC9BDA2}" presName="iconBgRect" presStyleLbl="bgShp" presStyleIdx="0" presStyleCnt="6"/>
      <dgm:spPr/>
    </dgm:pt>
    <dgm:pt modelId="{0B07063B-F03B-46A7-B32A-CC3E4C4D66ED}" type="pres">
      <dgm:prSet presAssocID="{125CD3C6-4963-4538-80A3-87FBEDC9BDA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79562D1E-A5EE-49E1-BCFF-DF8C06524A39}" type="pres">
      <dgm:prSet presAssocID="{125CD3C6-4963-4538-80A3-87FBEDC9BDA2}" presName="spaceRect" presStyleCnt="0"/>
      <dgm:spPr/>
    </dgm:pt>
    <dgm:pt modelId="{13E10D55-87C8-42B2-84EB-6543A8659CE0}" type="pres">
      <dgm:prSet presAssocID="{125CD3C6-4963-4538-80A3-87FBEDC9BDA2}" presName="textRect" presStyleLbl="revTx" presStyleIdx="0" presStyleCnt="6" custLinFactNeighborX="-1235" custLinFactNeighborY="-5823">
        <dgm:presLayoutVars>
          <dgm:chMax val="1"/>
          <dgm:chPref val="1"/>
        </dgm:presLayoutVars>
      </dgm:prSet>
      <dgm:spPr/>
    </dgm:pt>
    <dgm:pt modelId="{B4003149-BDA9-4837-8DDF-85E768356FE0}" type="pres">
      <dgm:prSet presAssocID="{D60CE67D-012F-49DF-A4F1-333E1B78B214}" presName="sibTrans" presStyleLbl="sibTrans2D1" presStyleIdx="0" presStyleCnt="0"/>
      <dgm:spPr/>
    </dgm:pt>
    <dgm:pt modelId="{948708A3-28CD-4E98-BFA7-3ADC4655DA2F}" type="pres">
      <dgm:prSet presAssocID="{00CCE91D-0A4A-4927-9A78-793AF091A11C}" presName="compNode" presStyleCnt="0"/>
      <dgm:spPr/>
    </dgm:pt>
    <dgm:pt modelId="{3C79A8D7-763F-4AD8-80AA-10E2C28D95B4}" type="pres">
      <dgm:prSet presAssocID="{00CCE91D-0A4A-4927-9A78-793AF091A11C}" presName="iconBgRect" presStyleLbl="bgShp" presStyleIdx="1" presStyleCnt="6"/>
      <dgm:spPr/>
    </dgm:pt>
    <dgm:pt modelId="{08981B4C-5AF7-4445-BE66-672AA3742E4F}" type="pres">
      <dgm:prSet presAssocID="{00CCE91D-0A4A-4927-9A78-793AF091A11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2BFEC6D4-36CB-4F2C-8207-29722105F8E9}" type="pres">
      <dgm:prSet presAssocID="{00CCE91D-0A4A-4927-9A78-793AF091A11C}" presName="spaceRect" presStyleCnt="0"/>
      <dgm:spPr/>
    </dgm:pt>
    <dgm:pt modelId="{466FCFC2-EB02-4464-B38C-4197CECF9DE5}" type="pres">
      <dgm:prSet presAssocID="{00CCE91D-0A4A-4927-9A78-793AF091A11C}" presName="textRect" presStyleLbl="revTx" presStyleIdx="1" presStyleCnt="6" custScaleX="109976">
        <dgm:presLayoutVars>
          <dgm:chMax val="1"/>
          <dgm:chPref val="1"/>
        </dgm:presLayoutVars>
      </dgm:prSet>
      <dgm:spPr/>
    </dgm:pt>
    <dgm:pt modelId="{34F17CFF-943E-481C-BCDE-9F780432FD2D}" type="pres">
      <dgm:prSet presAssocID="{719E2DB7-4E5C-47A7-B45E-04C9D1CE73B9}" presName="sibTrans" presStyleLbl="sibTrans2D1" presStyleIdx="0" presStyleCnt="0"/>
      <dgm:spPr/>
    </dgm:pt>
    <dgm:pt modelId="{57EACBAC-AB2C-4988-98A0-26002A087B7C}" type="pres">
      <dgm:prSet presAssocID="{67072E3A-011D-462F-A905-6220C38187BC}" presName="compNode" presStyleCnt="0"/>
      <dgm:spPr/>
    </dgm:pt>
    <dgm:pt modelId="{667CB7B0-3B39-42A5-BB04-F48F363EA796}" type="pres">
      <dgm:prSet presAssocID="{67072E3A-011D-462F-A905-6220C38187BC}" presName="iconBgRect" presStyleLbl="bgShp" presStyleIdx="2" presStyleCnt="6"/>
      <dgm:spPr/>
    </dgm:pt>
    <dgm:pt modelId="{5DE38A54-0410-4573-BEF0-28600028E51D}" type="pres">
      <dgm:prSet presAssocID="{67072E3A-011D-462F-A905-6220C38187B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ciduous tree"/>
        </a:ext>
      </dgm:extLst>
    </dgm:pt>
    <dgm:pt modelId="{08040747-0ABA-499F-BB14-7953D050A785}" type="pres">
      <dgm:prSet presAssocID="{67072E3A-011D-462F-A905-6220C38187BC}" presName="spaceRect" presStyleCnt="0"/>
      <dgm:spPr/>
    </dgm:pt>
    <dgm:pt modelId="{FEF25082-1575-40F9-9C05-58ECF9948277}" type="pres">
      <dgm:prSet presAssocID="{67072E3A-011D-462F-A905-6220C38187BC}" presName="textRect" presStyleLbl="revTx" presStyleIdx="2" presStyleCnt="6">
        <dgm:presLayoutVars>
          <dgm:chMax val="1"/>
          <dgm:chPref val="1"/>
        </dgm:presLayoutVars>
      </dgm:prSet>
      <dgm:spPr/>
    </dgm:pt>
    <dgm:pt modelId="{F9297AB5-07C3-436D-9323-DBCB6E62F33B}" type="pres">
      <dgm:prSet presAssocID="{5561DF8E-089F-4449-AE61-099C44B40250}" presName="sibTrans" presStyleLbl="sibTrans2D1" presStyleIdx="0" presStyleCnt="0"/>
      <dgm:spPr/>
    </dgm:pt>
    <dgm:pt modelId="{010DCA12-D361-4294-820C-37FE385049EA}" type="pres">
      <dgm:prSet presAssocID="{C9B8DB0D-3398-4196-B3D9-B64B2CC0EB99}" presName="compNode" presStyleCnt="0"/>
      <dgm:spPr/>
    </dgm:pt>
    <dgm:pt modelId="{C7C5918D-036E-47A9-9120-42BE2EB41366}" type="pres">
      <dgm:prSet presAssocID="{C9B8DB0D-3398-4196-B3D9-B64B2CC0EB99}" presName="iconBgRect" presStyleLbl="bgShp" presStyleIdx="3" presStyleCnt="6"/>
      <dgm:spPr/>
    </dgm:pt>
    <dgm:pt modelId="{3C4EF32A-8896-4569-977D-F60828DB423D}" type="pres">
      <dgm:prSet presAssocID="{C9B8DB0D-3398-4196-B3D9-B64B2CC0EB9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lant"/>
        </a:ext>
      </dgm:extLst>
    </dgm:pt>
    <dgm:pt modelId="{41365F95-5FC8-404F-A949-2F87C64FDBC3}" type="pres">
      <dgm:prSet presAssocID="{C9B8DB0D-3398-4196-B3D9-B64B2CC0EB99}" presName="spaceRect" presStyleCnt="0"/>
      <dgm:spPr/>
    </dgm:pt>
    <dgm:pt modelId="{C60DD719-C275-4614-B90E-7E154BD43A3C}" type="pres">
      <dgm:prSet presAssocID="{C9B8DB0D-3398-4196-B3D9-B64B2CC0EB99}" presName="textRect" presStyleLbl="revTx" presStyleIdx="3" presStyleCnt="6">
        <dgm:presLayoutVars>
          <dgm:chMax val="1"/>
          <dgm:chPref val="1"/>
        </dgm:presLayoutVars>
      </dgm:prSet>
      <dgm:spPr/>
    </dgm:pt>
    <dgm:pt modelId="{4BB8BC3B-2777-4A4F-8398-8E1DA36A9500}" type="pres">
      <dgm:prSet presAssocID="{256E0E8E-D53E-42A8-B727-4D463D3A8BB9}" presName="sibTrans" presStyleLbl="sibTrans2D1" presStyleIdx="0" presStyleCnt="0"/>
      <dgm:spPr/>
    </dgm:pt>
    <dgm:pt modelId="{F4C7AAB9-B48A-4AA0-9968-7F1884D67944}" type="pres">
      <dgm:prSet presAssocID="{5F069A04-F77E-4D61-8089-82084EF90753}" presName="compNode" presStyleCnt="0"/>
      <dgm:spPr/>
    </dgm:pt>
    <dgm:pt modelId="{06514566-EA8C-4422-AFA9-E184F7A482D8}" type="pres">
      <dgm:prSet presAssocID="{5F069A04-F77E-4D61-8089-82084EF90753}" presName="iconBgRect" presStyleLbl="bgShp" presStyleIdx="4" presStyleCnt="6"/>
      <dgm:spPr/>
    </dgm:pt>
    <dgm:pt modelId="{8ACB59CD-71BD-40B2-8F3B-19A6AE865CAE}" type="pres">
      <dgm:prSet presAssocID="{5F069A04-F77E-4D61-8089-82084EF9075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Network"/>
        </a:ext>
      </dgm:extLst>
    </dgm:pt>
    <dgm:pt modelId="{780EB3A8-3700-4580-AABE-62B214D22BE0}" type="pres">
      <dgm:prSet presAssocID="{5F069A04-F77E-4D61-8089-82084EF90753}" presName="spaceRect" presStyleCnt="0"/>
      <dgm:spPr/>
    </dgm:pt>
    <dgm:pt modelId="{06E0937A-5AF4-4EBD-9E65-297AB1EE5A39}" type="pres">
      <dgm:prSet presAssocID="{5F069A04-F77E-4D61-8089-82084EF90753}" presName="textRect" presStyleLbl="revTx" presStyleIdx="4" presStyleCnt="6">
        <dgm:presLayoutVars>
          <dgm:chMax val="1"/>
          <dgm:chPref val="1"/>
        </dgm:presLayoutVars>
      </dgm:prSet>
      <dgm:spPr/>
    </dgm:pt>
    <dgm:pt modelId="{8DF223F2-84CF-4CAE-8B92-2D0DEFC691A7}" type="pres">
      <dgm:prSet presAssocID="{0E6385B5-7251-43FB-917D-7C9E50EAF097}" presName="sibTrans" presStyleLbl="sibTrans2D1" presStyleIdx="0" presStyleCnt="0"/>
      <dgm:spPr/>
    </dgm:pt>
    <dgm:pt modelId="{62FECD1C-D63D-4B4B-B75E-615EF7459A42}" type="pres">
      <dgm:prSet presAssocID="{A7716097-C9AF-48DC-9AF0-D08927DA9E42}" presName="compNode" presStyleCnt="0"/>
      <dgm:spPr/>
    </dgm:pt>
    <dgm:pt modelId="{2AA1CB70-86AF-4EA2-B4F7-2C3558A30D89}" type="pres">
      <dgm:prSet presAssocID="{A7716097-C9AF-48DC-9AF0-D08927DA9E42}" presName="iconBgRect" presStyleLbl="bgShp" presStyleIdx="5" presStyleCnt="6"/>
      <dgm:spPr/>
    </dgm:pt>
    <dgm:pt modelId="{62577A20-836A-4072-8F34-92E8F12FE343}" type="pres">
      <dgm:prSet presAssocID="{A7716097-C9AF-48DC-9AF0-D08927DA9E4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rinning Face with No Fill"/>
        </a:ext>
      </dgm:extLst>
    </dgm:pt>
    <dgm:pt modelId="{295A8637-8347-4DEF-9A8A-8288FF2D59AA}" type="pres">
      <dgm:prSet presAssocID="{A7716097-C9AF-48DC-9AF0-D08927DA9E42}" presName="spaceRect" presStyleCnt="0"/>
      <dgm:spPr/>
    </dgm:pt>
    <dgm:pt modelId="{8699C194-7EE5-4A73-895B-D32212A5E83E}" type="pres">
      <dgm:prSet presAssocID="{A7716097-C9AF-48DC-9AF0-D08927DA9E42}" presName="textRect" presStyleLbl="revTx" presStyleIdx="5" presStyleCnt="6">
        <dgm:presLayoutVars>
          <dgm:chMax val="1"/>
          <dgm:chPref val="1"/>
        </dgm:presLayoutVars>
      </dgm:prSet>
      <dgm:spPr/>
    </dgm:pt>
  </dgm:ptLst>
  <dgm:cxnLst>
    <dgm:cxn modelId="{F5F0F307-338D-4652-88B0-E5FF79993085}" type="presOf" srcId="{125CD3C6-4963-4538-80A3-87FBEDC9BDA2}" destId="{13E10D55-87C8-42B2-84EB-6543A8659CE0}" srcOrd="0" destOrd="0" presId="urn:microsoft.com/office/officeart/2018/2/layout/IconCircleList"/>
    <dgm:cxn modelId="{B797290A-4439-4301-A14C-B8EF64B2710D}" type="presOf" srcId="{5561DF8E-089F-4449-AE61-099C44B40250}" destId="{F9297AB5-07C3-436D-9323-DBCB6E62F33B}" srcOrd="0" destOrd="0" presId="urn:microsoft.com/office/officeart/2018/2/layout/IconCircleList"/>
    <dgm:cxn modelId="{90541C20-B0EE-4109-89FD-8B53DFBD9DB6}" srcId="{A25698DF-3DD7-454B-90BE-CE228B0F568E}" destId="{C9B8DB0D-3398-4196-B3D9-B64B2CC0EB99}" srcOrd="3" destOrd="0" parTransId="{582ECC78-7B4F-4158-947E-50CCCFE42B13}" sibTransId="{256E0E8E-D53E-42A8-B727-4D463D3A8BB9}"/>
    <dgm:cxn modelId="{007DF029-6264-4190-9AC9-36257099A20F}" type="presOf" srcId="{256E0E8E-D53E-42A8-B727-4D463D3A8BB9}" destId="{4BB8BC3B-2777-4A4F-8398-8E1DA36A9500}" srcOrd="0" destOrd="0" presId="urn:microsoft.com/office/officeart/2018/2/layout/IconCircleList"/>
    <dgm:cxn modelId="{17502D35-0D30-4253-A1D6-20A29CA107DD}" srcId="{A25698DF-3DD7-454B-90BE-CE228B0F568E}" destId="{00CCE91D-0A4A-4927-9A78-793AF091A11C}" srcOrd="1" destOrd="0" parTransId="{6E211751-55C3-460C-9FD2-9E78EBD08C8A}" sibTransId="{719E2DB7-4E5C-47A7-B45E-04C9D1CE73B9}"/>
    <dgm:cxn modelId="{C718D436-548B-4E1D-A1CC-9EB2DCB717A0}" srcId="{A25698DF-3DD7-454B-90BE-CE228B0F568E}" destId="{A7716097-C9AF-48DC-9AF0-D08927DA9E42}" srcOrd="5" destOrd="0" parTransId="{07C9BA93-5EB8-4D88-A8E5-1A8CDBA3A9CD}" sibTransId="{25F0DD23-5AC0-4AB1-9317-8D4FEEF0DFE6}"/>
    <dgm:cxn modelId="{32E1706B-5433-4B18-A841-AC24559A9B53}" type="presOf" srcId="{C9B8DB0D-3398-4196-B3D9-B64B2CC0EB99}" destId="{C60DD719-C275-4614-B90E-7E154BD43A3C}" srcOrd="0" destOrd="0" presId="urn:microsoft.com/office/officeart/2018/2/layout/IconCircleList"/>
    <dgm:cxn modelId="{740B6F86-27A5-4BC9-8F81-0E5FB14AF020}" type="presOf" srcId="{719E2DB7-4E5C-47A7-B45E-04C9D1CE73B9}" destId="{34F17CFF-943E-481C-BCDE-9F780432FD2D}" srcOrd="0" destOrd="0" presId="urn:microsoft.com/office/officeart/2018/2/layout/IconCircleList"/>
    <dgm:cxn modelId="{A1151E95-5308-4FF9-BC35-BB9C58392BED}" type="presOf" srcId="{D60CE67D-012F-49DF-A4F1-333E1B78B214}" destId="{B4003149-BDA9-4837-8DDF-85E768356FE0}" srcOrd="0" destOrd="0" presId="urn:microsoft.com/office/officeart/2018/2/layout/IconCircleList"/>
    <dgm:cxn modelId="{A0326099-90E7-40D5-8D2C-645123E6F091}" type="presOf" srcId="{5F069A04-F77E-4D61-8089-82084EF90753}" destId="{06E0937A-5AF4-4EBD-9E65-297AB1EE5A39}" srcOrd="0" destOrd="0" presId="urn:microsoft.com/office/officeart/2018/2/layout/IconCircleList"/>
    <dgm:cxn modelId="{F65D7BA9-7EF4-4B83-AB39-D1FBA2566724}" srcId="{A25698DF-3DD7-454B-90BE-CE228B0F568E}" destId="{5F069A04-F77E-4D61-8089-82084EF90753}" srcOrd="4" destOrd="0" parTransId="{432D434B-7AF9-41E2-B6C0-37620608547D}" sibTransId="{0E6385B5-7251-43FB-917D-7C9E50EAF097}"/>
    <dgm:cxn modelId="{1C343EBD-74BA-4131-B461-B5509F960F1C}" srcId="{A25698DF-3DD7-454B-90BE-CE228B0F568E}" destId="{67072E3A-011D-462F-A905-6220C38187BC}" srcOrd="2" destOrd="0" parTransId="{774EDBC8-CE42-4339-ACE1-F022498F71CE}" sibTransId="{5561DF8E-089F-4449-AE61-099C44B40250}"/>
    <dgm:cxn modelId="{6A9247D4-186D-4623-A3A3-2AA38DC98B83}" type="presOf" srcId="{00CCE91D-0A4A-4927-9A78-793AF091A11C}" destId="{466FCFC2-EB02-4464-B38C-4197CECF9DE5}" srcOrd="0" destOrd="0" presId="urn:microsoft.com/office/officeart/2018/2/layout/IconCircleList"/>
    <dgm:cxn modelId="{C235FBDA-3D1F-4CB7-829E-7D6AC38CFF8E}" type="presOf" srcId="{A25698DF-3DD7-454B-90BE-CE228B0F568E}" destId="{C870B493-BED7-4C08-BBDA-A86EFAD32FC5}" srcOrd="0" destOrd="0" presId="urn:microsoft.com/office/officeart/2018/2/layout/IconCircleList"/>
    <dgm:cxn modelId="{F44622E4-EA4E-4AA0-9391-E3440CD9BDB6}" type="presOf" srcId="{67072E3A-011D-462F-A905-6220C38187BC}" destId="{FEF25082-1575-40F9-9C05-58ECF9948277}" srcOrd="0" destOrd="0" presId="urn:microsoft.com/office/officeart/2018/2/layout/IconCircleList"/>
    <dgm:cxn modelId="{858F94F0-F0B9-451E-959D-7684D1791378}" srcId="{A25698DF-3DD7-454B-90BE-CE228B0F568E}" destId="{125CD3C6-4963-4538-80A3-87FBEDC9BDA2}" srcOrd="0" destOrd="0" parTransId="{6697E4B5-FA1B-4040-8491-E4AB60D8DD2B}" sibTransId="{D60CE67D-012F-49DF-A4F1-333E1B78B214}"/>
    <dgm:cxn modelId="{F67339F1-B622-48EB-9965-C40E6E401364}" type="presOf" srcId="{0E6385B5-7251-43FB-917D-7C9E50EAF097}" destId="{8DF223F2-84CF-4CAE-8B92-2D0DEFC691A7}" srcOrd="0" destOrd="0" presId="urn:microsoft.com/office/officeart/2018/2/layout/IconCircleList"/>
    <dgm:cxn modelId="{BB9D62F2-A95D-4CE7-9A07-B88398B2E38B}" type="presOf" srcId="{A7716097-C9AF-48DC-9AF0-D08927DA9E42}" destId="{8699C194-7EE5-4A73-895B-D32212A5E83E}" srcOrd="0" destOrd="0" presId="urn:microsoft.com/office/officeart/2018/2/layout/IconCircleList"/>
    <dgm:cxn modelId="{397D1334-D303-4E8C-90D3-88B3FCA88A5C}" type="presParOf" srcId="{C870B493-BED7-4C08-BBDA-A86EFAD32FC5}" destId="{B1C30A3B-DB99-475C-BFD8-C813EE3DE66F}" srcOrd="0" destOrd="0" presId="urn:microsoft.com/office/officeart/2018/2/layout/IconCircleList"/>
    <dgm:cxn modelId="{D9D51067-6009-4C54-B798-82F4DFE5D174}" type="presParOf" srcId="{B1C30A3B-DB99-475C-BFD8-C813EE3DE66F}" destId="{473AA3BA-77D5-47D3-8C3C-E97C6F226E1D}" srcOrd="0" destOrd="0" presId="urn:microsoft.com/office/officeart/2018/2/layout/IconCircleList"/>
    <dgm:cxn modelId="{9DF35D7F-769E-45A0-BEA9-D3BD8DB9FDD6}" type="presParOf" srcId="{473AA3BA-77D5-47D3-8C3C-E97C6F226E1D}" destId="{25E86952-AE75-47B7-B7BC-00A4672D5135}" srcOrd="0" destOrd="0" presId="urn:microsoft.com/office/officeart/2018/2/layout/IconCircleList"/>
    <dgm:cxn modelId="{EB413619-460C-41AF-9D37-6AC27C1F9692}" type="presParOf" srcId="{473AA3BA-77D5-47D3-8C3C-E97C6F226E1D}" destId="{0B07063B-F03B-46A7-B32A-CC3E4C4D66ED}" srcOrd="1" destOrd="0" presId="urn:microsoft.com/office/officeart/2018/2/layout/IconCircleList"/>
    <dgm:cxn modelId="{6FA921FF-BE48-45F0-80C0-9D31CC18D37E}" type="presParOf" srcId="{473AA3BA-77D5-47D3-8C3C-E97C6F226E1D}" destId="{79562D1E-A5EE-49E1-BCFF-DF8C06524A39}" srcOrd="2" destOrd="0" presId="urn:microsoft.com/office/officeart/2018/2/layout/IconCircleList"/>
    <dgm:cxn modelId="{2E0E9686-68F9-446F-876A-B93D2F9920E5}" type="presParOf" srcId="{473AA3BA-77D5-47D3-8C3C-E97C6F226E1D}" destId="{13E10D55-87C8-42B2-84EB-6543A8659CE0}" srcOrd="3" destOrd="0" presId="urn:microsoft.com/office/officeart/2018/2/layout/IconCircleList"/>
    <dgm:cxn modelId="{CEFD154E-B72D-4CDA-976F-1F66683023C7}" type="presParOf" srcId="{B1C30A3B-DB99-475C-BFD8-C813EE3DE66F}" destId="{B4003149-BDA9-4837-8DDF-85E768356FE0}" srcOrd="1" destOrd="0" presId="urn:microsoft.com/office/officeart/2018/2/layout/IconCircleList"/>
    <dgm:cxn modelId="{7F57EF0B-218B-4339-82BF-CAF3D5CA8E01}" type="presParOf" srcId="{B1C30A3B-DB99-475C-BFD8-C813EE3DE66F}" destId="{948708A3-28CD-4E98-BFA7-3ADC4655DA2F}" srcOrd="2" destOrd="0" presId="urn:microsoft.com/office/officeart/2018/2/layout/IconCircleList"/>
    <dgm:cxn modelId="{77270DD6-21D0-43BB-ABBA-FA89A10CCB85}" type="presParOf" srcId="{948708A3-28CD-4E98-BFA7-3ADC4655DA2F}" destId="{3C79A8D7-763F-4AD8-80AA-10E2C28D95B4}" srcOrd="0" destOrd="0" presId="urn:microsoft.com/office/officeart/2018/2/layout/IconCircleList"/>
    <dgm:cxn modelId="{AB174239-DCC9-4A3C-92B6-0E9664D7EE5C}" type="presParOf" srcId="{948708A3-28CD-4E98-BFA7-3ADC4655DA2F}" destId="{08981B4C-5AF7-4445-BE66-672AA3742E4F}" srcOrd="1" destOrd="0" presId="urn:microsoft.com/office/officeart/2018/2/layout/IconCircleList"/>
    <dgm:cxn modelId="{FACD7F73-6B02-461E-91EB-566092D81B09}" type="presParOf" srcId="{948708A3-28CD-4E98-BFA7-3ADC4655DA2F}" destId="{2BFEC6D4-36CB-4F2C-8207-29722105F8E9}" srcOrd="2" destOrd="0" presId="urn:microsoft.com/office/officeart/2018/2/layout/IconCircleList"/>
    <dgm:cxn modelId="{B5E70700-FD29-4DF6-967A-3635FF32E286}" type="presParOf" srcId="{948708A3-28CD-4E98-BFA7-3ADC4655DA2F}" destId="{466FCFC2-EB02-4464-B38C-4197CECF9DE5}" srcOrd="3" destOrd="0" presId="urn:microsoft.com/office/officeart/2018/2/layout/IconCircleList"/>
    <dgm:cxn modelId="{F3EB462C-4C9C-4A1D-9F10-DCF15ACA762C}" type="presParOf" srcId="{B1C30A3B-DB99-475C-BFD8-C813EE3DE66F}" destId="{34F17CFF-943E-481C-BCDE-9F780432FD2D}" srcOrd="3" destOrd="0" presId="urn:microsoft.com/office/officeart/2018/2/layout/IconCircleList"/>
    <dgm:cxn modelId="{1692CB74-1F0E-4EA6-9554-DA66C009571A}" type="presParOf" srcId="{B1C30A3B-DB99-475C-BFD8-C813EE3DE66F}" destId="{57EACBAC-AB2C-4988-98A0-26002A087B7C}" srcOrd="4" destOrd="0" presId="urn:microsoft.com/office/officeart/2018/2/layout/IconCircleList"/>
    <dgm:cxn modelId="{62B39791-A41F-4F2F-A412-1A522FBB7270}" type="presParOf" srcId="{57EACBAC-AB2C-4988-98A0-26002A087B7C}" destId="{667CB7B0-3B39-42A5-BB04-F48F363EA796}" srcOrd="0" destOrd="0" presId="urn:microsoft.com/office/officeart/2018/2/layout/IconCircleList"/>
    <dgm:cxn modelId="{1D717DA8-22E6-403B-8C9C-FB991DB1AA54}" type="presParOf" srcId="{57EACBAC-AB2C-4988-98A0-26002A087B7C}" destId="{5DE38A54-0410-4573-BEF0-28600028E51D}" srcOrd="1" destOrd="0" presId="urn:microsoft.com/office/officeart/2018/2/layout/IconCircleList"/>
    <dgm:cxn modelId="{D5166ACE-6BE1-4EC8-8671-E38F7B351BA9}" type="presParOf" srcId="{57EACBAC-AB2C-4988-98A0-26002A087B7C}" destId="{08040747-0ABA-499F-BB14-7953D050A785}" srcOrd="2" destOrd="0" presId="urn:microsoft.com/office/officeart/2018/2/layout/IconCircleList"/>
    <dgm:cxn modelId="{6C21BAAD-51E8-437A-8A2F-E3027755D151}" type="presParOf" srcId="{57EACBAC-AB2C-4988-98A0-26002A087B7C}" destId="{FEF25082-1575-40F9-9C05-58ECF9948277}" srcOrd="3" destOrd="0" presId="urn:microsoft.com/office/officeart/2018/2/layout/IconCircleList"/>
    <dgm:cxn modelId="{591EE91F-788C-47CD-A828-3C61A516D8F3}" type="presParOf" srcId="{B1C30A3B-DB99-475C-BFD8-C813EE3DE66F}" destId="{F9297AB5-07C3-436D-9323-DBCB6E62F33B}" srcOrd="5" destOrd="0" presId="urn:microsoft.com/office/officeart/2018/2/layout/IconCircleList"/>
    <dgm:cxn modelId="{825DD9A0-770E-4ABD-8BE9-9813244D674D}" type="presParOf" srcId="{B1C30A3B-DB99-475C-BFD8-C813EE3DE66F}" destId="{010DCA12-D361-4294-820C-37FE385049EA}" srcOrd="6" destOrd="0" presId="urn:microsoft.com/office/officeart/2018/2/layout/IconCircleList"/>
    <dgm:cxn modelId="{9DA23CB7-33F6-448A-9383-C156BAA9A2BF}" type="presParOf" srcId="{010DCA12-D361-4294-820C-37FE385049EA}" destId="{C7C5918D-036E-47A9-9120-42BE2EB41366}" srcOrd="0" destOrd="0" presId="urn:microsoft.com/office/officeart/2018/2/layout/IconCircleList"/>
    <dgm:cxn modelId="{A14C1A1E-B0FC-4A13-94E5-F8788EF1C31C}" type="presParOf" srcId="{010DCA12-D361-4294-820C-37FE385049EA}" destId="{3C4EF32A-8896-4569-977D-F60828DB423D}" srcOrd="1" destOrd="0" presId="urn:microsoft.com/office/officeart/2018/2/layout/IconCircleList"/>
    <dgm:cxn modelId="{973CDCA5-37D1-49B6-915F-85ED0088416A}" type="presParOf" srcId="{010DCA12-D361-4294-820C-37FE385049EA}" destId="{41365F95-5FC8-404F-A949-2F87C64FDBC3}" srcOrd="2" destOrd="0" presId="urn:microsoft.com/office/officeart/2018/2/layout/IconCircleList"/>
    <dgm:cxn modelId="{B2A6E2F8-820E-46F1-8F5A-97A641799A2E}" type="presParOf" srcId="{010DCA12-D361-4294-820C-37FE385049EA}" destId="{C60DD719-C275-4614-B90E-7E154BD43A3C}" srcOrd="3" destOrd="0" presId="urn:microsoft.com/office/officeart/2018/2/layout/IconCircleList"/>
    <dgm:cxn modelId="{77F10CDB-D2E3-40B9-9457-7D61BC13ED88}" type="presParOf" srcId="{B1C30A3B-DB99-475C-BFD8-C813EE3DE66F}" destId="{4BB8BC3B-2777-4A4F-8398-8E1DA36A9500}" srcOrd="7" destOrd="0" presId="urn:microsoft.com/office/officeart/2018/2/layout/IconCircleList"/>
    <dgm:cxn modelId="{E3273AC0-DE63-4D66-A276-0D8467A331D9}" type="presParOf" srcId="{B1C30A3B-DB99-475C-BFD8-C813EE3DE66F}" destId="{F4C7AAB9-B48A-4AA0-9968-7F1884D67944}" srcOrd="8" destOrd="0" presId="urn:microsoft.com/office/officeart/2018/2/layout/IconCircleList"/>
    <dgm:cxn modelId="{5F50F88E-6FA9-4500-9182-122806964461}" type="presParOf" srcId="{F4C7AAB9-B48A-4AA0-9968-7F1884D67944}" destId="{06514566-EA8C-4422-AFA9-E184F7A482D8}" srcOrd="0" destOrd="0" presId="urn:microsoft.com/office/officeart/2018/2/layout/IconCircleList"/>
    <dgm:cxn modelId="{D390D995-68D5-4742-B676-FFF6658A3787}" type="presParOf" srcId="{F4C7AAB9-B48A-4AA0-9968-7F1884D67944}" destId="{8ACB59CD-71BD-40B2-8F3B-19A6AE865CAE}" srcOrd="1" destOrd="0" presId="urn:microsoft.com/office/officeart/2018/2/layout/IconCircleList"/>
    <dgm:cxn modelId="{6EA9E8C9-318A-4320-A01C-DAD5C7F26C44}" type="presParOf" srcId="{F4C7AAB9-B48A-4AA0-9968-7F1884D67944}" destId="{780EB3A8-3700-4580-AABE-62B214D22BE0}" srcOrd="2" destOrd="0" presId="urn:microsoft.com/office/officeart/2018/2/layout/IconCircleList"/>
    <dgm:cxn modelId="{B1D1898D-6DB1-403D-A06E-31ADDC2B5A10}" type="presParOf" srcId="{F4C7AAB9-B48A-4AA0-9968-7F1884D67944}" destId="{06E0937A-5AF4-4EBD-9E65-297AB1EE5A39}" srcOrd="3" destOrd="0" presId="urn:microsoft.com/office/officeart/2018/2/layout/IconCircleList"/>
    <dgm:cxn modelId="{35DB5D7F-ABEB-4762-BB8F-EB8248E8E989}" type="presParOf" srcId="{B1C30A3B-DB99-475C-BFD8-C813EE3DE66F}" destId="{8DF223F2-84CF-4CAE-8B92-2D0DEFC691A7}" srcOrd="9" destOrd="0" presId="urn:microsoft.com/office/officeart/2018/2/layout/IconCircleList"/>
    <dgm:cxn modelId="{AA0CE162-CA05-4A41-855D-6794739B798E}" type="presParOf" srcId="{B1C30A3B-DB99-475C-BFD8-C813EE3DE66F}" destId="{62FECD1C-D63D-4B4B-B75E-615EF7459A42}" srcOrd="10" destOrd="0" presId="urn:microsoft.com/office/officeart/2018/2/layout/IconCircleList"/>
    <dgm:cxn modelId="{781FACB2-AF41-41BB-8D4F-AC3EF28DDB5F}" type="presParOf" srcId="{62FECD1C-D63D-4B4B-B75E-615EF7459A42}" destId="{2AA1CB70-86AF-4EA2-B4F7-2C3558A30D89}" srcOrd="0" destOrd="0" presId="urn:microsoft.com/office/officeart/2018/2/layout/IconCircleList"/>
    <dgm:cxn modelId="{5049C2C7-1ED5-42CF-8810-26B37C656C2C}" type="presParOf" srcId="{62FECD1C-D63D-4B4B-B75E-615EF7459A42}" destId="{62577A20-836A-4072-8F34-92E8F12FE343}" srcOrd="1" destOrd="0" presId="urn:microsoft.com/office/officeart/2018/2/layout/IconCircleList"/>
    <dgm:cxn modelId="{31C90E48-262F-43D9-A4BC-8462F37C2F3D}" type="presParOf" srcId="{62FECD1C-D63D-4B4B-B75E-615EF7459A42}" destId="{295A8637-8347-4DEF-9A8A-8288FF2D59AA}" srcOrd="2" destOrd="0" presId="urn:microsoft.com/office/officeart/2018/2/layout/IconCircleList"/>
    <dgm:cxn modelId="{EE725294-F1C8-46BF-953A-8D09CD6A6FD8}" type="presParOf" srcId="{62FECD1C-D63D-4B4B-B75E-615EF7459A42}" destId="{8699C194-7EE5-4A73-895B-D32212A5E83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F344B7-8925-440D-BDD5-3101187EB432}" type="doc">
      <dgm:prSet loTypeId="urn:microsoft.com/office/officeart/2018/2/layout/IconLabelList" loCatId="icon" qsTypeId="urn:microsoft.com/office/officeart/2005/8/quickstyle/simple4" qsCatId="simple" csTypeId="urn:microsoft.com/office/officeart/2018/5/colors/Iconchunking_neutralbg_colorful5" csCatId="colorful" phldr="1"/>
      <dgm:spPr/>
      <dgm:t>
        <a:bodyPr/>
        <a:lstStyle/>
        <a:p>
          <a:endParaRPr lang="en-US"/>
        </a:p>
      </dgm:t>
    </dgm:pt>
    <dgm:pt modelId="{E6010566-B21F-40AE-85C7-09DA5882C589}">
      <dgm:prSet/>
      <dgm:spPr/>
      <dgm:t>
        <a:bodyPr/>
        <a:lstStyle/>
        <a:p>
          <a:r>
            <a:rPr lang="en-US" dirty="0" err="1"/>
            <a:t>Revisã</a:t>
          </a:r>
          <a:r>
            <a:rPr lang="en-US" dirty="0"/>
            <a:t> do </a:t>
          </a:r>
          <a:r>
            <a:rPr lang="en-US" dirty="0" err="1"/>
            <a:t>Evento</a:t>
          </a:r>
          <a:endParaRPr lang="en-US" dirty="0"/>
        </a:p>
      </dgm:t>
    </dgm:pt>
    <dgm:pt modelId="{E869C1DE-42B7-4E8F-9404-5A573711B981}" type="parTrans" cxnId="{D7BBFEF4-D54A-45AC-B646-3D74FA4CD722}">
      <dgm:prSet/>
      <dgm:spPr/>
      <dgm:t>
        <a:bodyPr/>
        <a:lstStyle/>
        <a:p>
          <a:endParaRPr lang="en-US"/>
        </a:p>
      </dgm:t>
    </dgm:pt>
    <dgm:pt modelId="{8BE12DBD-FE69-41AB-B0A4-3EB2E8751D34}" type="sibTrans" cxnId="{D7BBFEF4-D54A-45AC-B646-3D74FA4CD722}">
      <dgm:prSet/>
      <dgm:spPr/>
      <dgm:t>
        <a:bodyPr/>
        <a:lstStyle/>
        <a:p>
          <a:endParaRPr lang="en-US"/>
        </a:p>
      </dgm:t>
    </dgm:pt>
    <dgm:pt modelId="{AEE015B5-5575-4C04-AE52-83979A2DA6DA}">
      <dgm:prSet/>
      <dgm:spPr/>
      <dgm:t>
        <a:bodyPr/>
        <a:lstStyle/>
        <a:p>
          <a:r>
            <a:rPr lang="en-US" dirty="0"/>
            <a:t>O </a:t>
          </a:r>
          <a:r>
            <a:rPr lang="en-US" dirty="0" err="1"/>
            <a:t>qué</a:t>
          </a:r>
          <a:r>
            <a:rPr lang="en-US" dirty="0"/>
            <a:t> </a:t>
          </a:r>
          <a:r>
            <a:rPr lang="en-US" dirty="0" err="1"/>
            <a:t>esperar</a:t>
          </a:r>
          <a:r>
            <a:rPr lang="en-US" dirty="0"/>
            <a:t> no </a:t>
          </a:r>
          <a:r>
            <a:rPr lang="en-US" dirty="0" err="1"/>
            <a:t>lugar</a:t>
          </a:r>
          <a:r>
            <a:rPr lang="en-US" dirty="0"/>
            <a:t> / </a:t>
          </a:r>
          <a:r>
            <a:rPr lang="en-US" dirty="0" err="1"/>
            <a:t>aspectos</a:t>
          </a:r>
          <a:r>
            <a:rPr lang="en-US" dirty="0"/>
            <a:t> </a:t>
          </a:r>
          <a:r>
            <a:rPr lang="en-US" dirty="0" err="1"/>
            <a:t>logísticos</a:t>
          </a:r>
          <a:endParaRPr lang="en-US" dirty="0"/>
        </a:p>
      </dgm:t>
    </dgm:pt>
    <dgm:pt modelId="{B01C55E3-94F9-4E4F-92CE-26EF2312A0BA}" type="parTrans" cxnId="{046BDD9B-EBEA-471F-BABC-C8AAA8F2BF7E}">
      <dgm:prSet/>
      <dgm:spPr/>
      <dgm:t>
        <a:bodyPr/>
        <a:lstStyle/>
        <a:p>
          <a:endParaRPr lang="en-US"/>
        </a:p>
      </dgm:t>
    </dgm:pt>
    <dgm:pt modelId="{9511F311-1226-48EE-8958-22ADD15056C1}" type="sibTrans" cxnId="{046BDD9B-EBEA-471F-BABC-C8AAA8F2BF7E}">
      <dgm:prSet/>
      <dgm:spPr/>
      <dgm:t>
        <a:bodyPr/>
        <a:lstStyle/>
        <a:p>
          <a:endParaRPr lang="en-US"/>
        </a:p>
      </dgm:t>
    </dgm:pt>
    <dgm:pt modelId="{4A77DCD4-5880-4886-98A9-A0D86E162553}">
      <dgm:prSet/>
      <dgm:spPr/>
      <dgm:t>
        <a:bodyPr/>
        <a:lstStyle/>
        <a:p>
          <a:r>
            <a:rPr lang="en-US" dirty="0" err="1"/>
            <a:t>Algumas</a:t>
          </a:r>
          <a:r>
            <a:rPr lang="en-US" dirty="0"/>
            <a:t> </a:t>
          </a:r>
          <a:r>
            <a:rPr lang="en-US" dirty="0" err="1"/>
            <a:t>outras</a:t>
          </a:r>
          <a:r>
            <a:rPr lang="en-US" dirty="0"/>
            <a:t> </a:t>
          </a:r>
          <a:r>
            <a:rPr lang="en-US" dirty="0" err="1"/>
            <a:t>notas</a:t>
          </a:r>
          <a:r>
            <a:rPr lang="en-US" dirty="0"/>
            <a:t> e </a:t>
          </a:r>
          <a:r>
            <a:rPr lang="en-US" dirty="0" err="1"/>
            <a:t>considerações</a:t>
          </a:r>
          <a:endParaRPr lang="en-US" dirty="0"/>
        </a:p>
      </dgm:t>
    </dgm:pt>
    <dgm:pt modelId="{19481B40-EFF4-4D78-917D-50644E239300}" type="parTrans" cxnId="{CE91BC9C-763C-4620-B342-3AD8E0999AA9}">
      <dgm:prSet/>
      <dgm:spPr/>
      <dgm:t>
        <a:bodyPr/>
        <a:lstStyle/>
        <a:p>
          <a:endParaRPr lang="en-US"/>
        </a:p>
      </dgm:t>
    </dgm:pt>
    <dgm:pt modelId="{8297FF4F-8330-4C35-BC3F-EEF8F2C9ABE2}" type="sibTrans" cxnId="{CE91BC9C-763C-4620-B342-3AD8E0999AA9}">
      <dgm:prSet/>
      <dgm:spPr/>
      <dgm:t>
        <a:bodyPr/>
        <a:lstStyle/>
        <a:p>
          <a:endParaRPr lang="en-US"/>
        </a:p>
      </dgm:t>
    </dgm:pt>
    <dgm:pt modelId="{4AA5C34F-D096-4285-8F4E-1DB25EC2DDBE}">
      <dgm:prSet/>
      <dgm:spPr/>
      <dgm:t>
        <a:bodyPr/>
        <a:lstStyle/>
        <a:p>
          <a:r>
            <a:rPr lang="en-US" dirty="0" err="1"/>
            <a:t>Perguntas</a:t>
          </a:r>
          <a:r>
            <a:rPr lang="en-US" dirty="0"/>
            <a:t>?</a:t>
          </a:r>
        </a:p>
      </dgm:t>
    </dgm:pt>
    <dgm:pt modelId="{73B8B5EE-E046-4959-BE07-F29A671A9E74}" type="parTrans" cxnId="{5E9EAE93-2AF0-4FB8-9716-5D7DEE8ED23A}">
      <dgm:prSet/>
      <dgm:spPr/>
      <dgm:t>
        <a:bodyPr/>
        <a:lstStyle/>
        <a:p>
          <a:endParaRPr lang="en-US"/>
        </a:p>
      </dgm:t>
    </dgm:pt>
    <dgm:pt modelId="{75DBA112-05CB-4E6D-8184-2360FD0D20E1}" type="sibTrans" cxnId="{5E9EAE93-2AF0-4FB8-9716-5D7DEE8ED23A}">
      <dgm:prSet/>
      <dgm:spPr/>
      <dgm:t>
        <a:bodyPr/>
        <a:lstStyle/>
        <a:p>
          <a:endParaRPr lang="en-US"/>
        </a:p>
      </dgm:t>
    </dgm:pt>
    <dgm:pt modelId="{8BCCB081-4E82-4001-8E57-85217141DF2E}" type="pres">
      <dgm:prSet presAssocID="{99F344B7-8925-440D-BDD5-3101187EB432}" presName="root" presStyleCnt="0">
        <dgm:presLayoutVars>
          <dgm:dir/>
          <dgm:resizeHandles val="exact"/>
        </dgm:presLayoutVars>
      </dgm:prSet>
      <dgm:spPr/>
    </dgm:pt>
    <dgm:pt modelId="{D589C1EC-094B-41BC-A4AB-44887E5E9448}" type="pres">
      <dgm:prSet presAssocID="{E6010566-B21F-40AE-85C7-09DA5882C589}" presName="compNode" presStyleCnt="0"/>
      <dgm:spPr/>
    </dgm:pt>
    <dgm:pt modelId="{6FA81BD4-7ED5-4A00-B309-498A870B315A}" type="pres">
      <dgm:prSet presAssocID="{E6010566-B21F-40AE-85C7-09DA5882C58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7ED4A86-B46D-4E7B-AA42-2033DAD2C0D6}" type="pres">
      <dgm:prSet presAssocID="{E6010566-B21F-40AE-85C7-09DA5882C589}" presName="spaceRect" presStyleCnt="0"/>
      <dgm:spPr/>
    </dgm:pt>
    <dgm:pt modelId="{46C119E6-83C3-4C5D-B0D3-6765E50410A5}" type="pres">
      <dgm:prSet presAssocID="{E6010566-B21F-40AE-85C7-09DA5882C589}" presName="textRect" presStyleLbl="revTx" presStyleIdx="0" presStyleCnt="4">
        <dgm:presLayoutVars>
          <dgm:chMax val="1"/>
          <dgm:chPref val="1"/>
        </dgm:presLayoutVars>
      </dgm:prSet>
      <dgm:spPr/>
    </dgm:pt>
    <dgm:pt modelId="{28BB6B8D-F36C-44FB-87DA-6228C0B33484}" type="pres">
      <dgm:prSet presAssocID="{8BE12DBD-FE69-41AB-B0A4-3EB2E8751D34}" presName="sibTrans" presStyleCnt="0"/>
      <dgm:spPr/>
    </dgm:pt>
    <dgm:pt modelId="{125E17B4-14DB-40D5-9241-B8CD324B7B45}" type="pres">
      <dgm:prSet presAssocID="{AEE015B5-5575-4C04-AE52-83979A2DA6DA}" presName="compNode" presStyleCnt="0"/>
      <dgm:spPr/>
    </dgm:pt>
    <dgm:pt modelId="{0510EC1A-1795-45A0-8036-9BB889A31ECC}" type="pres">
      <dgm:prSet presAssocID="{AEE015B5-5575-4C04-AE52-83979A2DA6DA}" presName="iconRect" presStyleLbl="node1" presStyleIdx="1" presStyleCnt="4" custLinFactNeighborX="4498" custLinFactNeighborY="-712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9FE253B1-681D-40BF-856F-672164290E98}" type="pres">
      <dgm:prSet presAssocID="{AEE015B5-5575-4C04-AE52-83979A2DA6DA}" presName="spaceRect" presStyleCnt="0"/>
      <dgm:spPr/>
    </dgm:pt>
    <dgm:pt modelId="{56BC01FD-0935-4CBC-91FF-1CB077C1E279}" type="pres">
      <dgm:prSet presAssocID="{AEE015B5-5575-4C04-AE52-83979A2DA6DA}" presName="textRect" presStyleLbl="revTx" presStyleIdx="1" presStyleCnt="4">
        <dgm:presLayoutVars>
          <dgm:chMax val="1"/>
          <dgm:chPref val="1"/>
        </dgm:presLayoutVars>
      </dgm:prSet>
      <dgm:spPr/>
    </dgm:pt>
    <dgm:pt modelId="{7FBB3BE8-15C6-4470-801E-D45A107AEE65}" type="pres">
      <dgm:prSet presAssocID="{9511F311-1226-48EE-8958-22ADD15056C1}" presName="sibTrans" presStyleCnt="0"/>
      <dgm:spPr/>
    </dgm:pt>
    <dgm:pt modelId="{6FB4C7D9-7EE9-4DFA-9A6D-073A52F01A09}" type="pres">
      <dgm:prSet presAssocID="{4A77DCD4-5880-4886-98A9-A0D86E162553}" presName="compNode" presStyleCnt="0"/>
      <dgm:spPr/>
    </dgm:pt>
    <dgm:pt modelId="{9AE19EF0-047B-4BC9-84B4-A06388CFE713}" type="pres">
      <dgm:prSet presAssocID="{4A77DCD4-5880-4886-98A9-A0D86E16255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bel"/>
        </a:ext>
      </dgm:extLst>
    </dgm:pt>
    <dgm:pt modelId="{3E42E084-A25E-4FBD-92F3-DD00CE1E1680}" type="pres">
      <dgm:prSet presAssocID="{4A77DCD4-5880-4886-98A9-A0D86E162553}" presName="spaceRect" presStyleCnt="0"/>
      <dgm:spPr/>
    </dgm:pt>
    <dgm:pt modelId="{0D7E319A-468F-49E3-B51A-8F5250F3D096}" type="pres">
      <dgm:prSet presAssocID="{4A77DCD4-5880-4886-98A9-A0D86E162553}" presName="textRect" presStyleLbl="revTx" presStyleIdx="2" presStyleCnt="4">
        <dgm:presLayoutVars>
          <dgm:chMax val="1"/>
          <dgm:chPref val="1"/>
        </dgm:presLayoutVars>
      </dgm:prSet>
      <dgm:spPr/>
    </dgm:pt>
    <dgm:pt modelId="{586C80F6-C166-4FF0-9C31-2AB5B11F7F50}" type="pres">
      <dgm:prSet presAssocID="{8297FF4F-8330-4C35-BC3F-EEF8F2C9ABE2}" presName="sibTrans" presStyleCnt="0"/>
      <dgm:spPr/>
    </dgm:pt>
    <dgm:pt modelId="{600006B6-A42B-42A0-85E2-B884F30E0CEF}" type="pres">
      <dgm:prSet presAssocID="{4AA5C34F-D096-4285-8F4E-1DB25EC2DDBE}" presName="compNode" presStyleCnt="0"/>
      <dgm:spPr/>
    </dgm:pt>
    <dgm:pt modelId="{E0EE747E-0138-4D1E-B1F4-A69FEF69F9AD}" type="pres">
      <dgm:prSet presAssocID="{4AA5C34F-D096-4285-8F4E-1DB25EC2DDB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lp"/>
        </a:ext>
      </dgm:extLst>
    </dgm:pt>
    <dgm:pt modelId="{649848D2-E1D0-4E65-A3E0-BC8DE7CD3EB4}" type="pres">
      <dgm:prSet presAssocID="{4AA5C34F-D096-4285-8F4E-1DB25EC2DDBE}" presName="spaceRect" presStyleCnt="0"/>
      <dgm:spPr/>
    </dgm:pt>
    <dgm:pt modelId="{8158B58B-6F5D-4A63-A5B9-A933D11A57B6}" type="pres">
      <dgm:prSet presAssocID="{4AA5C34F-D096-4285-8F4E-1DB25EC2DDBE}" presName="textRect" presStyleLbl="revTx" presStyleIdx="3" presStyleCnt="4">
        <dgm:presLayoutVars>
          <dgm:chMax val="1"/>
          <dgm:chPref val="1"/>
        </dgm:presLayoutVars>
      </dgm:prSet>
      <dgm:spPr/>
    </dgm:pt>
  </dgm:ptLst>
  <dgm:cxnLst>
    <dgm:cxn modelId="{2E217434-C19D-4951-9981-ED4DA0BD496B}" type="presOf" srcId="{E6010566-B21F-40AE-85C7-09DA5882C589}" destId="{46C119E6-83C3-4C5D-B0D3-6765E50410A5}" srcOrd="0" destOrd="0" presId="urn:microsoft.com/office/officeart/2018/2/layout/IconLabelList"/>
    <dgm:cxn modelId="{39AEEB68-B6F8-429C-8873-C7B7DFFC6CA1}" type="presOf" srcId="{4AA5C34F-D096-4285-8F4E-1DB25EC2DDBE}" destId="{8158B58B-6F5D-4A63-A5B9-A933D11A57B6}" srcOrd="0" destOrd="0" presId="urn:microsoft.com/office/officeart/2018/2/layout/IconLabelList"/>
    <dgm:cxn modelId="{E46F286B-6288-464D-AB2B-4924C8D326DC}" type="presOf" srcId="{AEE015B5-5575-4C04-AE52-83979A2DA6DA}" destId="{56BC01FD-0935-4CBC-91FF-1CB077C1E279}" srcOrd="0" destOrd="0" presId="urn:microsoft.com/office/officeart/2018/2/layout/IconLabelList"/>
    <dgm:cxn modelId="{51226285-66B1-45CE-8196-BEFB75B06AB2}" type="presOf" srcId="{4A77DCD4-5880-4886-98A9-A0D86E162553}" destId="{0D7E319A-468F-49E3-B51A-8F5250F3D096}" srcOrd="0" destOrd="0" presId="urn:microsoft.com/office/officeart/2018/2/layout/IconLabelList"/>
    <dgm:cxn modelId="{684E9D91-2D33-41B3-975E-A4B97DCD4F17}" type="presOf" srcId="{99F344B7-8925-440D-BDD5-3101187EB432}" destId="{8BCCB081-4E82-4001-8E57-85217141DF2E}" srcOrd="0" destOrd="0" presId="urn:microsoft.com/office/officeart/2018/2/layout/IconLabelList"/>
    <dgm:cxn modelId="{5E9EAE93-2AF0-4FB8-9716-5D7DEE8ED23A}" srcId="{99F344B7-8925-440D-BDD5-3101187EB432}" destId="{4AA5C34F-D096-4285-8F4E-1DB25EC2DDBE}" srcOrd="3" destOrd="0" parTransId="{73B8B5EE-E046-4959-BE07-F29A671A9E74}" sibTransId="{75DBA112-05CB-4E6D-8184-2360FD0D20E1}"/>
    <dgm:cxn modelId="{046BDD9B-EBEA-471F-BABC-C8AAA8F2BF7E}" srcId="{99F344B7-8925-440D-BDD5-3101187EB432}" destId="{AEE015B5-5575-4C04-AE52-83979A2DA6DA}" srcOrd="1" destOrd="0" parTransId="{B01C55E3-94F9-4E4F-92CE-26EF2312A0BA}" sibTransId="{9511F311-1226-48EE-8958-22ADD15056C1}"/>
    <dgm:cxn modelId="{CE91BC9C-763C-4620-B342-3AD8E0999AA9}" srcId="{99F344B7-8925-440D-BDD5-3101187EB432}" destId="{4A77DCD4-5880-4886-98A9-A0D86E162553}" srcOrd="2" destOrd="0" parTransId="{19481B40-EFF4-4D78-917D-50644E239300}" sibTransId="{8297FF4F-8330-4C35-BC3F-EEF8F2C9ABE2}"/>
    <dgm:cxn modelId="{D7BBFEF4-D54A-45AC-B646-3D74FA4CD722}" srcId="{99F344B7-8925-440D-BDD5-3101187EB432}" destId="{E6010566-B21F-40AE-85C7-09DA5882C589}" srcOrd="0" destOrd="0" parTransId="{E869C1DE-42B7-4E8F-9404-5A573711B981}" sibTransId="{8BE12DBD-FE69-41AB-B0A4-3EB2E8751D34}"/>
    <dgm:cxn modelId="{44DC8F18-3112-4FFE-B454-B9C5D409E1AD}" type="presParOf" srcId="{8BCCB081-4E82-4001-8E57-85217141DF2E}" destId="{D589C1EC-094B-41BC-A4AB-44887E5E9448}" srcOrd="0" destOrd="0" presId="urn:microsoft.com/office/officeart/2018/2/layout/IconLabelList"/>
    <dgm:cxn modelId="{43FB55AB-C184-4DC9-BB53-34947F1074DA}" type="presParOf" srcId="{D589C1EC-094B-41BC-A4AB-44887E5E9448}" destId="{6FA81BD4-7ED5-4A00-B309-498A870B315A}" srcOrd="0" destOrd="0" presId="urn:microsoft.com/office/officeart/2018/2/layout/IconLabelList"/>
    <dgm:cxn modelId="{B09879A6-91BC-4A93-B820-97A676025025}" type="presParOf" srcId="{D589C1EC-094B-41BC-A4AB-44887E5E9448}" destId="{87ED4A86-B46D-4E7B-AA42-2033DAD2C0D6}" srcOrd="1" destOrd="0" presId="urn:microsoft.com/office/officeart/2018/2/layout/IconLabelList"/>
    <dgm:cxn modelId="{B0F6EC8C-F58B-4E70-B23C-1CE913630479}" type="presParOf" srcId="{D589C1EC-094B-41BC-A4AB-44887E5E9448}" destId="{46C119E6-83C3-4C5D-B0D3-6765E50410A5}" srcOrd="2" destOrd="0" presId="urn:microsoft.com/office/officeart/2018/2/layout/IconLabelList"/>
    <dgm:cxn modelId="{2E18B5F1-64DE-4964-860A-AF151FC3BACF}" type="presParOf" srcId="{8BCCB081-4E82-4001-8E57-85217141DF2E}" destId="{28BB6B8D-F36C-44FB-87DA-6228C0B33484}" srcOrd="1" destOrd="0" presId="urn:microsoft.com/office/officeart/2018/2/layout/IconLabelList"/>
    <dgm:cxn modelId="{568D2E10-2F2F-4D93-81C2-9CE8C13BA182}" type="presParOf" srcId="{8BCCB081-4E82-4001-8E57-85217141DF2E}" destId="{125E17B4-14DB-40D5-9241-B8CD324B7B45}" srcOrd="2" destOrd="0" presId="urn:microsoft.com/office/officeart/2018/2/layout/IconLabelList"/>
    <dgm:cxn modelId="{65ECFC9B-90CE-4A7E-AA5B-77878FA1AAD3}" type="presParOf" srcId="{125E17B4-14DB-40D5-9241-B8CD324B7B45}" destId="{0510EC1A-1795-45A0-8036-9BB889A31ECC}" srcOrd="0" destOrd="0" presId="urn:microsoft.com/office/officeart/2018/2/layout/IconLabelList"/>
    <dgm:cxn modelId="{673FF064-8AC2-4745-9D5E-241E4BD4A573}" type="presParOf" srcId="{125E17B4-14DB-40D5-9241-B8CD324B7B45}" destId="{9FE253B1-681D-40BF-856F-672164290E98}" srcOrd="1" destOrd="0" presId="urn:microsoft.com/office/officeart/2018/2/layout/IconLabelList"/>
    <dgm:cxn modelId="{DFB512F0-FBAC-40EA-9920-073D975DAA32}" type="presParOf" srcId="{125E17B4-14DB-40D5-9241-B8CD324B7B45}" destId="{56BC01FD-0935-4CBC-91FF-1CB077C1E279}" srcOrd="2" destOrd="0" presId="urn:microsoft.com/office/officeart/2018/2/layout/IconLabelList"/>
    <dgm:cxn modelId="{94CE3746-2322-46C7-B8DF-DC38E0B317EF}" type="presParOf" srcId="{8BCCB081-4E82-4001-8E57-85217141DF2E}" destId="{7FBB3BE8-15C6-4470-801E-D45A107AEE65}" srcOrd="3" destOrd="0" presId="urn:microsoft.com/office/officeart/2018/2/layout/IconLabelList"/>
    <dgm:cxn modelId="{B99965C7-E32E-49E8-BEF5-EEE34EA674D5}" type="presParOf" srcId="{8BCCB081-4E82-4001-8E57-85217141DF2E}" destId="{6FB4C7D9-7EE9-4DFA-9A6D-073A52F01A09}" srcOrd="4" destOrd="0" presId="urn:microsoft.com/office/officeart/2018/2/layout/IconLabelList"/>
    <dgm:cxn modelId="{FE20117F-0D96-4728-90B1-DF555FFB2096}" type="presParOf" srcId="{6FB4C7D9-7EE9-4DFA-9A6D-073A52F01A09}" destId="{9AE19EF0-047B-4BC9-84B4-A06388CFE713}" srcOrd="0" destOrd="0" presId="urn:microsoft.com/office/officeart/2018/2/layout/IconLabelList"/>
    <dgm:cxn modelId="{59EB1307-B32E-4403-8D61-937BE8D9B3CC}" type="presParOf" srcId="{6FB4C7D9-7EE9-4DFA-9A6D-073A52F01A09}" destId="{3E42E084-A25E-4FBD-92F3-DD00CE1E1680}" srcOrd="1" destOrd="0" presId="urn:microsoft.com/office/officeart/2018/2/layout/IconLabelList"/>
    <dgm:cxn modelId="{F848B67D-86B3-4D08-8A63-D6425E92537D}" type="presParOf" srcId="{6FB4C7D9-7EE9-4DFA-9A6D-073A52F01A09}" destId="{0D7E319A-468F-49E3-B51A-8F5250F3D096}" srcOrd="2" destOrd="0" presId="urn:microsoft.com/office/officeart/2018/2/layout/IconLabelList"/>
    <dgm:cxn modelId="{3AD1ABE8-2371-4C95-A237-5D49AF8A0F20}" type="presParOf" srcId="{8BCCB081-4E82-4001-8E57-85217141DF2E}" destId="{586C80F6-C166-4FF0-9C31-2AB5B11F7F50}" srcOrd="5" destOrd="0" presId="urn:microsoft.com/office/officeart/2018/2/layout/IconLabelList"/>
    <dgm:cxn modelId="{09E6DE30-4519-44FA-A1BF-5309F2291D7A}" type="presParOf" srcId="{8BCCB081-4E82-4001-8E57-85217141DF2E}" destId="{600006B6-A42B-42A0-85E2-B884F30E0CEF}" srcOrd="6" destOrd="0" presId="urn:microsoft.com/office/officeart/2018/2/layout/IconLabelList"/>
    <dgm:cxn modelId="{07C1BA29-EC07-4804-A613-64EEE817307C}" type="presParOf" srcId="{600006B6-A42B-42A0-85E2-B884F30E0CEF}" destId="{E0EE747E-0138-4D1E-B1F4-A69FEF69F9AD}" srcOrd="0" destOrd="0" presId="urn:microsoft.com/office/officeart/2018/2/layout/IconLabelList"/>
    <dgm:cxn modelId="{9994CA85-E884-4EC0-A5A6-A91D99303DEC}" type="presParOf" srcId="{600006B6-A42B-42A0-85E2-B884F30E0CEF}" destId="{649848D2-E1D0-4E65-A3E0-BC8DE7CD3EB4}" srcOrd="1" destOrd="0" presId="urn:microsoft.com/office/officeart/2018/2/layout/IconLabelList"/>
    <dgm:cxn modelId="{58C09400-E7AE-4208-BBB3-CE8F17532937}" type="presParOf" srcId="{600006B6-A42B-42A0-85E2-B884F30E0CEF}" destId="{8158B58B-6F5D-4A63-A5B9-A933D11A57B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275813-8ACF-41D7-9D9C-197B17C48ED2}" type="doc">
      <dgm:prSet loTypeId="urn:microsoft.com/office/officeart/2018/2/layout/IconCircleList" loCatId="icon" qsTypeId="urn:microsoft.com/office/officeart/2005/8/quickstyle/simple4" qsCatId="simple" csTypeId="urn:microsoft.com/office/officeart/2018/5/colors/Iconchunking_neutralicon_accent6_2" csCatId="accent6" phldr="1"/>
      <dgm:spPr/>
      <dgm:t>
        <a:bodyPr/>
        <a:lstStyle/>
        <a:p>
          <a:endParaRPr lang="en-US"/>
        </a:p>
      </dgm:t>
    </dgm:pt>
    <dgm:pt modelId="{C8E59C8D-5234-49ED-8171-AC41349D2672}">
      <dgm:prSet/>
      <dgm:spPr/>
      <dgm:t>
        <a:bodyPr/>
        <a:lstStyle/>
        <a:p>
          <a:pPr>
            <a:lnSpc>
              <a:spcPct val="100000"/>
            </a:lnSpc>
          </a:pPr>
          <a:r>
            <a:rPr lang="en-US" dirty="0" err="1"/>
            <a:t>Os</a:t>
          </a:r>
          <a:r>
            <a:rPr lang="en-US" dirty="0"/>
            <a:t> </a:t>
          </a:r>
          <a:r>
            <a:rPr lang="en-US" dirty="0" err="1"/>
            <a:t>participantes</a:t>
          </a:r>
          <a:r>
            <a:rPr lang="en-US" dirty="0"/>
            <a:t> </a:t>
          </a:r>
          <a:r>
            <a:rPr lang="en-US" dirty="0" err="1"/>
            <a:t>sentarám</a:t>
          </a:r>
          <a:r>
            <a:rPr lang="en-US" dirty="0"/>
            <a:t> de </a:t>
          </a:r>
          <a:r>
            <a:rPr lang="en-US" dirty="0" err="1"/>
            <a:t>acordo</a:t>
          </a:r>
          <a:r>
            <a:rPr lang="en-US" dirty="0"/>
            <a:t> com a </a:t>
          </a:r>
          <a:r>
            <a:rPr lang="en-US" dirty="0" err="1"/>
            <a:t>ordem</a:t>
          </a:r>
          <a:r>
            <a:rPr lang="en-US" dirty="0"/>
            <a:t> de </a:t>
          </a:r>
          <a:r>
            <a:rPr lang="en-US" dirty="0" err="1"/>
            <a:t>chegada</a:t>
          </a:r>
          <a:r>
            <a:rPr lang="en-US" dirty="0"/>
            <a:t> e </a:t>
          </a:r>
          <a:r>
            <a:rPr lang="en-US" dirty="0" err="1"/>
            <a:t>disponibilidade</a:t>
          </a:r>
          <a:endParaRPr lang="en-US" dirty="0"/>
        </a:p>
      </dgm:t>
    </dgm:pt>
    <dgm:pt modelId="{5370A110-B8E5-47F5-817C-CCD63CC81095}" type="parTrans" cxnId="{8810DA8E-08D6-4B0D-A06A-3637DDE80206}">
      <dgm:prSet/>
      <dgm:spPr/>
      <dgm:t>
        <a:bodyPr/>
        <a:lstStyle/>
        <a:p>
          <a:endParaRPr lang="en-US"/>
        </a:p>
      </dgm:t>
    </dgm:pt>
    <dgm:pt modelId="{9ED3091E-F7BF-4678-A0A1-600286352D32}" type="sibTrans" cxnId="{8810DA8E-08D6-4B0D-A06A-3637DDE80206}">
      <dgm:prSet/>
      <dgm:spPr/>
      <dgm:t>
        <a:bodyPr/>
        <a:lstStyle/>
        <a:p>
          <a:pPr>
            <a:lnSpc>
              <a:spcPct val="100000"/>
            </a:lnSpc>
          </a:pPr>
          <a:endParaRPr lang="en-US"/>
        </a:p>
      </dgm:t>
    </dgm:pt>
    <dgm:pt modelId="{674253A5-DE42-4F3D-97EB-654BCD9EA95A}">
      <dgm:prSet/>
      <dgm:spPr/>
      <dgm:t>
        <a:bodyPr/>
        <a:lstStyle/>
        <a:p>
          <a:pPr>
            <a:lnSpc>
              <a:spcPct val="100000"/>
            </a:lnSpc>
          </a:pPr>
          <a:r>
            <a:rPr lang="en-US" dirty="0" err="1"/>
            <a:t>Tamanho</a:t>
          </a:r>
          <a:r>
            <a:rPr lang="en-US" dirty="0"/>
            <a:t> das aulas = entre 30-60 </a:t>
          </a:r>
          <a:r>
            <a:rPr lang="en-US" dirty="0" err="1"/>
            <a:t>pessõas</a:t>
          </a:r>
          <a:endParaRPr lang="en-US" dirty="0"/>
        </a:p>
      </dgm:t>
    </dgm:pt>
    <dgm:pt modelId="{CE859647-8224-4010-A724-D1ED48AB8990}" type="parTrans" cxnId="{4F0A5DE9-196E-42A2-A1BB-788F7C73D545}">
      <dgm:prSet/>
      <dgm:spPr/>
      <dgm:t>
        <a:bodyPr/>
        <a:lstStyle/>
        <a:p>
          <a:endParaRPr lang="en-US"/>
        </a:p>
      </dgm:t>
    </dgm:pt>
    <dgm:pt modelId="{6F3E534C-DC6A-4C01-8FAE-145B9CAEE4A4}" type="sibTrans" cxnId="{4F0A5DE9-196E-42A2-A1BB-788F7C73D545}">
      <dgm:prSet/>
      <dgm:spPr/>
      <dgm:t>
        <a:bodyPr/>
        <a:lstStyle/>
        <a:p>
          <a:pPr>
            <a:lnSpc>
              <a:spcPct val="100000"/>
            </a:lnSpc>
          </a:pPr>
          <a:endParaRPr lang="en-US"/>
        </a:p>
      </dgm:t>
    </dgm:pt>
    <dgm:pt modelId="{4E7368BD-4BE4-4073-938C-14A898D29D39}">
      <dgm:prSet/>
      <dgm:spPr/>
      <dgm:t>
        <a:bodyPr/>
        <a:lstStyle/>
        <a:p>
          <a:pPr>
            <a:lnSpc>
              <a:spcPct val="100000"/>
            </a:lnSpc>
          </a:pPr>
          <a:r>
            <a:rPr lang="en-US" dirty="0" err="1"/>
            <a:t>Chegue</a:t>
          </a:r>
          <a:r>
            <a:rPr lang="en-US" dirty="0"/>
            <a:t> </a:t>
          </a:r>
          <a:r>
            <a:rPr lang="en-US" dirty="0" err="1"/>
            <a:t>cedo</a:t>
          </a:r>
          <a:r>
            <a:rPr lang="en-US" dirty="0"/>
            <a:t> para </a:t>
          </a:r>
          <a:r>
            <a:rPr lang="en-US" dirty="0" err="1"/>
            <a:t>verificar</a:t>
          </a:r>
          <a:r>
            <a:rPr lang="en-US" dirty="0"/>
            <a:t> Audio / Video / Internet e </a:t>
          </a:r>
          <a:r>
            <a:rPr lang="en-US" dirty="0" err="1"/>
            <a:t>cumprimentar</a:t>
          </a:r>
          <a:r>
            <a:rPr lang="en-US" dirty="0"/>
            <a:t> </a:t>
          </a:r>
          <a:r>
            <a:rPr lang="en-US" dirty="0" err="1"/>
            <a:t>seus</a:t>
          </a:r>
          <a:r>
            <a:rPr lang="en-US" dirty="0"/>
            <a:t> </a:t>
          </a:r>
          <a:r>
            <a:rPr lang="en-US" dirty="0" err="1"/>
            <a:t>participantes</a:t>
          </a:r>
          <a:endParaRPr lang="en-US" dirty="0"/>
        </a:p>
      </dgm:t>
    </dgm:pt>
    <dgm:pt modelId="{9D604392-C82F-47A5-8ED7-927B1103A6D6}" type="parTrans" cxnId="{558E6F2C-B8DA-4116-B5B4-4A226DAFFC6F}">
      <dgm:prSet/>
      <dgm:spPr/>
      <dgm:t>
        <a:bodyPr/>
        <a:lstStyle/>
        <a:p>
          <a:endParaRPr lang="en-US"/>
        </a:p>
      </dgm:t>
    </dgm:pt>
    <dgm:pt modelId="{8B876E90-9253-45EF-8CE9-7E5861C224DE}" type="sibTrans" cxnId="{558E6F2C-B8DA-4116-B5B4-4A226DAFFC6F}">
      <dgm:prSet/>
      <dgm:spPr/>
      <dgm:t>
        <a:bodyPr/>
        <a:lstStyle/>
        <a:p>
          <a:pPr>
            <a:lnSpc>
              <a:spcPct val="100000"/>
            </a:lnSpc>
          </a:pPr>
          <a:endParaRPr lang="en-US"/>
        </a:p>
      </dgm:t>
    </dgm:pt>
    <dgm:pt modelId="{887945F0-823B-41C1-B82B-BDA7EBA3A943}">
      <dgm:prSet/>
      <dgm:spPr/>
      <dgm:t>
        <a:bodyPr/>
        <a:lstStyle/>
        <a:p>
          <a:pPr>
            <a:lnSpc>
              <a:spcPct val="100000"/>
            </a:lnSpc>
          </a:pPr>
          <a:r>
            <a:rPr lang="en-US" dirty="0" err="1"/>
            <a:t>Notifique</a:t>
          </a:r>
          <a:r>
            <a:rPr lang="en-US" dirty="0"/>
            <a:t> a </a:t>
          </a:r>
          <a:r>
            <a:rPr lang="en-US" dirty="0" err="1"/>
            <a:t>equipe</a:t>
          </a:r>
          <a:r>
            <a:rPr lang="en-US" dirty="0"/>
            <a:t> local de </a:t>
          </a:r>
          <a:r>
            <a:rPr lang="en-US" dirty="0" err="1"/>
            <a:t>qualquer</a:t>
          </a:r>
          <a:r>
            <a:rPr lang="en-US" dirty="0"/>
            <a:t> </a:t>
          </a:r>
          <a:r>
            <a:rPr lang="en-US" dirty="0" err="1"/>
            <a:t>necessidade</a:t>
          </a:r>
          <a:endParaRPr lang="en-US" dirty="0"/>
        </a:p>
      </dgm:t>
    </dgm:pt>
    <dgm:pt modelId="{9C30A824-B384-4776-BB42-47BD7E2ED98D}" type="parTrans" cxnId="{5F7A483D-1BB4-4E11-A08D-2AC3F3C6B61F}">
      <dgm:prSet/>
      <dgm:spPr/>
      <dgm:t>
        <a:bodyPr/>
        <a:lstStyle/>
        <a:p>
          <a:endParaRPr lang="en-US"/>
        </a:p>
      </dgm:t>
    </dgm:pt>
    <dgm:pt modelId="{E0122071-FA20-4EED-9BD0-81DFF0635638}" type="sibTrans" cxnId="{5F7A483D-1BB4-4E11-A08D-2AC3F3C6B61F}">
      <dgm:prSet/>
      <dgm:spPr/>
      <dgm:t>
        <a:bodyPr/>
        <a:lstStyle/>
        <a:p>
          <a:pPr>
            <a:lnSpc>
              <a:spcPct val="100000"/>
            </a:lnSpc>
          </a:pPr>
          <a:endParaRPr lang="en-US"/>
        </a:p>
      </dgm:t>
    </dgm:pt>
    <dgm:pt modelId="{70EBB12D-B3B4-4EAB-BD8D-7ABD3816A923}">
      <dgm:prSet/>
      <dgm:spPr/>
      <dgm:t>
        <a:bodyPr/>
        <a:lstStyle/>
        <a:p>
          <a:pPr>
            <a:lnSpc>
              <a:spcPct val="100000"/>
            </a:lnSpc>
          </a:pPr>
          <a:r>
            <a:rPr lang="en-US" dirty="0" err="1"/>
            <a:t>Tente</a:t>
          </a:r>
          <a:r>
            <a:rPr lang="en-US" dirty="0"/>
            <a:t> </a:t>
          </a:r>
          <a:r>
            <a:rPr lang="en-US" dirty="0" err="1"/>
            <a:t>terminar</a:t>
          </a:r>
          <a:r>
            <a:rPr lang="en-US" dirty="0"/>
            <a:t> </a:t>
          </a:r>
          <a:r>
            <a:rPr lang="en-US" dirty="0" err="1"/>
            <a:t>sua</a:t>
          </a:r>
          <a:r>
            <a:rPr lang="en-US" dirty="0"/>
            <a:t> </a:t>
          </a:r>
          <a:r>
            <a:rPr lang="en-US" dirty="0" err="1"/>
            <a:t>sessão</a:t>
          </a:r>
          <a:r>
            <a:rPr lang="en-US" dirty="0"/>
            <a:t> a tempo (</a:t>
          </a:r>
          <a:r>
            <a:rPr lang="en-US" dirty="0" err="1"/>
            <a:t>nem</a:t>
          </a:r>
          <a:r>
            <a:rPr lang="en-US" dirty="0"/>
            <a:t> antes </a:t>
          </a:r>
          <a:r>
            <a:rPr lang="en-US" dirty="0" err="1"/>
            <a:t>nem</a:t>
          </a:r>
          <a:r>
            <a:rPr lang="en-US" dirty="0"/>
            <a:t> </a:t>
          </a:r>
          <a:r>
            <a:rPr lang="en-US" dirty="0" err="1"/>
            <a:t>depois</a:t>
          </a:r>
          <a:r>
            <a:rPr lang="en-US" dirty="0"/>
            <a:t>)</a:t>
          </a:r>
        </a:p>
      </dgm:t>
    </dgm:pt>
    <dgm:pt modelId="{9C9AD482-1FB6-451D-87F2-6FEC1EB931C2}" type="parTrans" cxnId="{2DBC92F9-6195-4F26-AAB7-F243200C2282}">
      <dgm:prSet/>
      <dgm:spPr/>
      <dgm:t>
        <a:bodyPr/>
        <a:lstStyle/>
        <a:p>
          <a:endParaRPr lang="en-US"/>
        </a:p>
      </dgm:t>
    </dgm:pt>
    <dgm:pt modelId="{ED4A3C50-F738-46FA-AC18-FBB0357451B0}" type="sibTrans" cxnId="{2DBC92F9-6195-4F26-AAB7-F243200C2282}">
      <dgm:prSet/>
      <dgm:spPr/>
      <dgm:t>
        <a:bodyPr/>
        <a:lstStyle/>
        <a:p>
          <a:pPr>
            <a:lnSpc>
              <a:spcPct val="100000"/>
            </a:lnSpc>
          </a:pPr>
          <a:endParaRPr lang="en-US"/>
        </a:p>
      </dgm:t>
    </dgm:pt>
    <dgm:pt modelId="{006961C0-E906-47B4-A51D-5E214CB57A4C}">
      <dgm:prSet/>
      <dgm:spPr/>
      <dgm:t>
        <a:bodyPr/>
        <a:lstStyle/>
        <a:p>
          <a:pPr>
            <a:lnSpc>
              <a:spcPct val="100000"/>
            </a:lnSpc>
          </a:pPr>
          <a:r>
            <a:rPr lang="en-US" dirty="0" err="1"/>
            <a:t>Os</a:t>
          </a:r>
          <a:r>
            <a:rPr lang="en-US" dirty="0"/>
            <a:t> </a:t>
          </a:r>
          <a:r>
            <a:rPr lang="en-US" dirty="0" err="1"/>
            <a:t>participantes</a:t>
          </a:r>
          <a:r>
            <a:rPr lang="en-US" dirty="0"/>
            <a:t> </a:t>
          </a:r>
          <a:r>
            <a:rPr lang="en-US" dirty="0" err="1"/>
            <a:t>gostam</a:t>
          </a:r>
          <a:r>
            <a:rPr lang="en-US" dirty="0"/>
            <a:t> de </a:t>
          </a:r>
          <a:r>
            <a:rPr lang="en-US" dirty="0" err="1"/>
            <a:t>ver</a:t>
          </a:r>
          <a:r>
            <a:rPr lang="en-US" dirty="0"/>
            <a:t> </a:t>
          </a:r>
          <a:r>
            <a:rPr lang="en-US" dirty="0" err="1"/>
            <a:t>como</a:t>
          </a:r>
          <a:r>
            <a:rPr lang="en-US" dirty="0"/>
            <a:t> as </a:t>
          </a:r>
          <a:r>
            <a:rPr lang="en-US" dirty="0" err="1"/>
            <a:t>coisas</a:t>
          </a:r>
          <a:r>
            <a:rPr lang="en-US" dirty="0"/>
            <a:t> </a:t>
          </a:r>
          <a:r>
            <a:rPr lang="en-US" dirty="0" err="1"/>
            <a:t>funcionam</a:t>
          </a:r>
          <a:r>
            <a:rPr lang="en-US" dirty="0"/>
            <a:t>, </a:t>
          </a:r>
          <a:r>
            <a:rPr lang="en-US" dirty="0" err="1"/>
            <a:t>em</a:t>
          </a:r>
          <a:r>
            <a:rPr lang="en-US" dirty="0"/>
            <a:t> </a:t>
          </a:r>
          <a:r>
            <a:rPr lang="en-US" dirty="0" err="1"/>
            <a:t>vez</a:t>
          </a:r>
          <a:r>
            <a:rPr lang="en-US" dirty="0"/>
            <a:t> de </a:t>
          </a:r>
          <a:r>
            <a:rPr lang="en-US" dirty="0" err="1"/>
            <a:t>simplesmente</a:t>
          </a:r>
          <a:r>
            <a:rPr lang="en-US" dirty="0"/>
            <a:t> saber o que </a:t>
          </a:r>
          <a:r>
            <a:rPr lang="en-US" dirty="0" err="1"/>
            <a:t>está</a:t>
          </a:r>
          <a:r>
            <a:rPr lang="en-US" dirty="0"/>
            <a:t> </a:t>
          </a:r>
          <a:r>
            <a:rPr lang="en-US" dirty="0" err="1"/>
            <a:t>disponível</a:t>
          </a:r>
          <a:r>
            <a:rPr lang="en-US" dirty="0"/>
            <a:t>.</a:t>
          </a:r>
        </a:p>
      </dgm:t>
    </dgm:pt>
    <dgm:pt modelId="{95F1130D-8C50-4830-A35E-74A46BEBC22B}" type="parTrans" cxnId="{CE38E836-D738-4476-B541-B012AACB5D0E}">
      <dgm:prSet/>
      <dgm:spPr/>
      <dgm:t>
        <a:bodyPr/>
        <a:lstStyle/>
        <a:p>
          <a:endParaRPr lang="en-US"/>
        </a:p>
      </dgm:t>
    </dgm:pt>
    <dgm:pt modelId="{D3C5AAF1-283D-4FC6-A573-40EA013E7142}" type="sibTrans" cxnId="{CE38E836-D738-4476-B541-B012AACB5D0E}">
      <dgm:prSet/>
      <dgm:spPr/>
      <dgm:t>
        <a:bodyPr/>
        <a:lstStyle/>
        <a:p>
          <a:endParaRPr lang="en-US"/>
        </a:p>
      </dgm:t>
    </dgm:pt>
    <dgm:pt modelId="{7A6F8FAC-365D-484B-A0CC-93C1284C2785}" type="pres">
      <dgm:prSet presAssocID="{DB275813-8ACF-41D7-9D9C-197B17C48ED2}" presName="root" presStyleCnt="0">
        <dgm:presLayoutVars>
          <dgm:dir/>
          <dgm:resizeHandles val="exact"/>
        </dgm:presLayoutVars>
      </dgm:prSet>
      <dgm:spPr/>
    </dgm:pt>
    <dgm:pt modelId="{A6201421-B1FE-4E9E-B693-389E00DFF535}" type="pres">
      <dgm:prSet presAssocID="{DB275813-8ACF-41D7-9D9C-197B17C48ED2}" presName="container" presStyleCnt="0">
        <dgm:presLayoutVars>
          <dgm:dir/>
          <dgm:resizeHandles val="exact"/>
        </dgm:presLayoutVars>
      </dgm:prSet>
      <dgm:spPr/>
    </dgm:pt>
    <dgm:pt modelId="{3ADF7F67-D553-409E-9E4D-0E5EF418BE03}" type="pres">
      <dgm:prSet presAssocID="{C8E59C8D-5234-49ED-8171-AC41349D2672}" presName="compNode" presStyleCnt="0"/>
      <dgm:spPr/>
    </dgm:pt>
    <dgm:pt modelId="{14EF11B2-534A-44EA-A3EB-7C4E02C4EA8B}" type="pres">
      <dgm:prSet presAssocID="{C8E59C8D-5234-49ED-8171-AC41349D2672}" presName="iconBgRect" presStyleLbl="bgShp" presStyleIdx="0" presStyleCnt="6"/>
      <dgm:spPr/>
    </dgm:pt>
    <dgm:pt modelId="{D6BC340F-D2D3-4BA0-872F-0F0CBF0C3FC2}" type="pres">
      <dgm:prSet presAssocID="{C8E59C8D-5234-49ED-8171-AC41349D267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m"/>
        </a:ext>
      </dgm:extLst>
    </dgm:pt>
    <dgm:pt modelId="{A56320AA-1F21-4E39-B4AC-FA844891A2A7}" type="pres">
      <dgm:prSet presAssocID="{C8E59C8D-5234-49ED-8171-AC41349D2672}" presName="spaceRect" presStyleCnt="0"/>
      <dgm:spPr/>
    </dgm:pt>
    <dgm:pt modelId="{B00CFDEF-7334-41A1-A5A2-1E8D8FAD6CDA}" type="pres">
      <dgm:prSet presAssocID="{C8E59C8D-5234-49ED-8171-AC41349D2672}" presName="textRect" presStyleLbl="revTx" presStyleIdx="0" presStyleCnt="6">
        <dgm:presLayoutVars>
          <dgm:chMax val="1"/>
          <dgm:chPref val="1"/>
        </dgm:presLayoutVars>
      </dgm:prSet>
      <dgm:spPr/>
    </dgm:pt>
    <dgm:pt modelId="{F9702D91-35AF-44E1-896C-771A58C61627}" type="pres">
      <dgm:prSet presAssocID="{9ED3091E-F7BF-4678-A0A1-600286352D32}" presName="sibTrans" presStyleLbl="sibTrans2D1" presStyleIdx="0" presStyleCnt="0"/>
      <dgm:spPr/>
    </dgm:pt>
    <dgm:pt modelId="{985A9588-A2F0-49F6-B841-4DE63866F1CA}" type="pres">
      <dgm:prSet presAssocID="{674253A5-DE42-4F3D-97EB-654BCD9EA95A}" presName="compNode" presStyleCnt="0"/>
      <dgm:spPr/>
    </dgm:pt>
    <dgm:pt modelId="{996145CC-13DA-439E-8190-A0A6E78598FF}" type="pres">
      <dgm:prSet presAssocID="{674253A5-DE42-4F3D-97EB-654BCD9EA95A}" presName="iconBgRect" presStyleLbl="bgShp" presStyleIdx="1" presStyleCnt="6"/>
      <dgm:spPr/>
    </dgm:pt>
    <dgm:pt modelId="{E74A27A0-2A3D-4C28-AA9D-21D603802284}" type="pres">
      <dgm:prSet presAssocID="{674253A5-DE42-4F3D-97EB-654BCD9EA95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1770AB57-22A9-461F-BB43-8E942135E38A}" type="pres">
      <dgm:prSet presAssocID="{674253A5-DE42-4F3D-97EB-654BCD9EA95A}" presName="spaceRect" presStyleCnt="0"/>
      <dgm:spPr/>
    </dgm:pt>
    <dgm:pt modelId="{D325A8AA-5358-4F51-973E-5BC2179ECBFE}" type="pres">
      <dgm:prSet presAssocID="{674253A5-DE42-4F3D-97EB-654BCD9EA95A}" presName="textRect" presStyleLbl="revTx" presStyleIdx="1" presStyleCnt="6">
        <dgm:presLayoutVars>
          <dgm:chMax val="1"/>
          <dgm:chPref val="1"/>
        </dgm:presLayoutVars>
      </dgm:prSet>
      <dgm:spPr/>
    </dgm:pt>
    <dgm:pt modelId="{43E3AF6F-59AC-4F23-BD5E-D0755F376F78}" type="pres">
      <dgm:prSet presAssocID="{6F3E534C-DC6A-4C01-8FAE-145B9CAEE4A4}" presName="sibTrans" presStyleLbl="sibTrans2D1" presStyleIdx="0" presStyleCnt="0"/>
      <dgm:spPr/>
    </dgm:pt>
    <dgm:pt modelId="{B3344527-41B7-4939-A429-0E6F836E58F8}" type="pres">
      <dgm:prSet presAssocID="{4E7368BD-4BE4-4073-938C-14A898D29D39}" presName="compNode" presStyleCnt="0"/>
      <dgm:spPr/>
    </dgm:pt>
    <dgm:pt modelId="{441FD690-284A-49BA-915E-396C73790C0C}" type="pres">
      <dgm:prSet presAssocID="{4E7368BD-4BE4-4073-938C-14A898D29D39}" presName="iconBgRect" presStyleLbl="bgShp" presStyleIdx="2" presStyleCnt="6"/>
      <dgm:spPr/>
    </dgm:pt>
    <dgm:pt modelId="{61FF5226-D9E5-4732-B1BE-A300D162ADEB}" type="pres">
      <dgm:prSet presAssocID="{4E7368BD-4BE4-4073-938C-14A898D29D3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57485E23-D532-4C2D-908D-A8E996A922C2}" type="pres">
      <dgm:prSet presAssocID="{4E7368BD-4BE4-4073-938C-14A898D29D39}" presName="spaceRect" presStyleCnt="0"/>
      <dgm:spPr/>
    </dgm:pt>
    <dgm:pt modelId="{C3E9F4E7-C09E-4DA7-BFBC-198190F1FC2E}" type="pres">
      <dgm:prSet presAssocID="{4E7368BD-4BE4-4073-938C-14A898D29D39}" presName="textRect" presStyleLbl="revTx" presStyleIdx="2" presStyleCnt="6">
        <dgm:presLayoutVars>
          <dgm:chMax val="1"/>
          <dgm:chPref val="1"/>
        </dgm:presLayoutVars>
      </dgm:prSet>
      <dgm:spPr/>
    </dgm:pt>
    <dgm:pt modelId="{3887BBB3-7586-4195-B744-AB17E17A9ADC}" type="pres">
      <dgm:prSet presAssocID="{8B876E90-9253-45EF-8CE9-7E5861C224DE}" presName="sibTrans" presStyleLbl="sibTrans2D1" presStyleIdx="0" presStyleCnt="0"/>
      <dgm:spPr/>
    </dgm:pt>
    <dgm:pt modelId="{7CBDF811-4D53-4957-BB76-19355BC709BA}" type="pres">
      <dgm:prSet presAssocID="{887945F0-823B-41C1-B82B-BDA7EBA3A943}" presName="compNode" presStyleCnt="0"/>
      <dgm:spPr/>
    </dgm:pt>
    <dgm:pt modelId="{55944497-F392-4472-8CEA-B27ED07DE18A}" type="pres">
      <dgm:prSet presAssocID="{887945F0-823B-41C1-B82B-BDA7EBA3A943}" presName="iconBgRect" presStyleLbl="bgShp" presStyleIdx="3" presStyleCnt="6"/>
      <dgm:spPr/>
    </dgm:pt>
    <dgm:pt modelId="{237301E2-A2AA-4616-8D6E-7BB04A64C175}" type="pres">
      <dgm:prSet presAssocID="{887945F0-823B-41C1-B82B-BDA7EBA3A94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DDC6DC78-032B-417B-BEDF-7E157D250064}" type="pres">
      <dgm:prSet presAssocID="{887945F0-823B-41C1-B82B-BDA7EBA3A943}" presName="spaceRect" presStyleCnt="0"/>
      <dgm:spPr/>
    </dgm:pt>
    <dgm:pt modelId="{9C313733-E9AF-4382-BB03-18EE3A006F57}" type="pres">
      <dgm:prSet presAssocID="{887945F0-823B-41C1-B82B-BDA7EBA3A943}" presName="textRect" presStyleLbl="revTx" presStyleIdx="3" presStyleCnt="6">
        <dgm:presLayoutVars>
          <dgm:chMax val="1"/>
          <dgm:chPref val="1"/>
        </dgm:presLayoutVars>
      </dgm:prSet>
      <dgm:spPr/>
    </dgm:pt>
    <dgm:pt modelId="{BC235458-BFA6-4D51-80ED-1E67B89E4F41}" type="pres">
      <dgm:prSet presAssocID="{E0122071-FA20-4EED-9BD0-81DFF0635638}" presName="sibTrans" presStyleLbl="sibTrans2D1" presStyleIdx="0" presStyleCnt="0"/>
      <dgm:spPr/>
    </dgm:pt>
    <dgm:pt modelId="{83D4D0C8-31BF-46F9-AE59-D7236C1EA1B4}" type="pres">
      <dgm:prSet presAssocID="{70EBB12D-B3B4-4EAB-BD8D-7ABD3816A923}" presName="compNode" presStyleCnt="0"/>
      <dgm:spPr/>
    </dgm:pt>
    <dgm:pt modelId="{0F2D2A15-0BAB-4FE0-8862-0C699BEA2341}" type="pres">
      <dgm:prSet presAssocID="{70EBB12D-B3B4-4EAB-BD8D-7ABD3816A923}" presName="iconBgRect" presStyleLbl="bgShp" presStyleIdx="4" presStyleCnt="6"/>
      <dgm:spPr/>
    </dgm:pt>
    <dgm:pt modelId="{2AB7CC30-8A0A-4256-9160-D3ED3E65A9CA}" type="pres">
      <dgm:prSet presAssocID="{70EBB12D-B3B4-4EAB-BD8D-7ABD3816A92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apper board"/>
        </a:ext>
      </dgm:extLst>
    </dgm:pt>
    <dgm:pt modelId="{4C1333A3-740C-44DC-8ED6-9B855F42726A}" type="pres">
      <dgm:prSet presAssocID="{70EBB12D-B3B4-4EAB-BD8D-7ABD3816A923}" presName="spaceRect" presStyleCnt="0"/>
      <dgm:spPr/>
    </dgm:pt>
    <dgm:pt modelId="{9FEABE6A-5832-4C9E-8F40-63C1E11F4CFD}" type="pres">
      <dgm:prSet presAssocID="{70EBB12D-B3B4-4EAB-BD8D-7ABD3816A923}" presName="textRect" presStyleLbl="revTx" presStyleIdx="4" presStyleCnt="6">
        <dgm:presLayoutVars>
          <dgm:chMax val="1"/>
          <dgm:chPref val="1"/>
        </dgm:presLayoutVars>
      </dgm:prSet>
      <dgm:spPr/>
    </dgm:pt>
    <dgm:pt modelId="{9C1F28F6-1C1F-42E6-9FC6-9B46F3FB134E}" type="pres">
      <dgm:prSet presAssocID="{ED4A3C50-F738-46FA-AC18-FBB0357451B0}" presName="sibTrans" presStyleLbl="sibTrans2D1" presStyleIdx="0" presStyleCnt="0"/>
      <dgm:spPr/>
    </dgm:pt>
    <dgm:pt modelId="{69245D8F-B4F2-430D-8F1A-5F26B42630DA}" type="pres">
      <dgm:prSet presAssocID="{006961C0-E906-47B4-A51D-5E214CB57A4C}" presName="compNode" presStyleCnt="0"/>
      <dgm:spPr/>
    </dgm:pt>
    <dgm:pt modelId="{BDF5AB75-E25C-4BCE-AB87-F2E74EF72B96}" type="pres">
      <dgm:prSet presAssocID="{006961C0-E906-47B4-A51D-5E214CB57A4C}" presName="iconBgRect" presStyleLbl="bgShp" presStyleIdx="5" presStyleCnt="6"/>
      <dgm:spPr/>
    </dgm:pt>
    <dgm:pt modelId="{FBF63D70-FC4F-4B44-836E-F40CEB940FFE}" type="pres">
      <dgm:prSet presAssocID="{006961C0-E906-47B4-A51D-5E214CB57A4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list"/>
        </a:ext>
      </dgm:extLst>
    </dgm:pt>
    <dgm:pt modelId="{F9086206-B37B-4F1D-9C7F-22537776FD0B}" type="pres">
      <dgm:prSet presAssocID="{006961C0-E906-47B4-A51D-5E214CB57A4C}" presName="spaceRect" presStyleCnt="0"/>
      <dgm:spPr/>
    </dgm:pt>
    <dgm:pt modelId="{967833AE-14E9-4F64-AD1B-4A75664A789D}" type="pres">
      <dgm:prSet presAssocID="{006961C0-E906-47B4-A51D-5E214CB57A4C}" presName="textRect" presStyleLbl="revTx" presStyleIdx="5" presStyleCnt="6">
        <dgm:presLayoutVars>
          <dgm:chMax val="1"/>
          <dgm:chPref val="1"/>
        </dgm:presLayoutVars>
      </dgm:prSet>
      <dgm:spPr/>
    </dgm:pt>
  </dgm:ptLst>
  <dgm:cxnLst>
    <dgm:cxn modelId="{06F50702-DDD2-4FA6-8CFD-A23BF3E3B094}" type="presOf" srcId="{4E7368BD-4BE4-4073-938C-14A898D29D39}" destId="{C3E9F4E7-C09E-4DA7-BFBC-198190F1FC2E}" srcOrd="0" destOrd="0" presId="urn:microsoft.com/office/officeart/2018/2/layout/IconCircleList"/>
    <dgm:cxn modelId="{558E6F2C-B8DA-4116-B5B4-4A226DAFFC6F}" srcId="{DB275813-8ACF-41D7-9D9C-197B17C48ED2}" destId="{4E7368BD-4BE4-4073-938C-14A898D29D39}" srcOrd="2" destOrd="0" parTransId="{9D604392-C82F-47A5-8ED7-927B1103A6D6}" sibTransId="{8B876E90-9253-45EF-8CE9-7E5861C224DE}"/>
    <dgm:cxn modelId="{96BC5A2E-BCBF-4E54-B45E-7BAFEBF8A321}" type="presOf" srcId="{6F3E534C-DC6A-4C01-8FAE-145B9CAEE4A4}" destId="{43E3AF6F-59AC-4F23-BD5E-D0755F376F78}" srcOrd="0" destOrd="0" presId="urn:microsoft.com/office/officeart/2018/2/layout/IconCircleList"/>
    <dgm:cxn modelId="{CE38E836-D738-4476-B541-B012AACB5D0E}" srcId="{DB275813-8ACF-41D7-9D9C-197B17C48ED2}" destId="{006961C0-E906-47B4-A51D-5E214CB57A4C}" srcOrd="5" destOrd="0" parTransId="{95F1130D-8C50-4830-A35E-74A46BEBC22B}" sibTransId="{D3C5AAF1-283D-4FC6-A573-40EA013E7142}"/>
    <dgm:cxn modelId="{5F7A483D-1BB4-4E11-A08D-2AC3F3C6B61F}" srcId="{DB275813-8ACF-41D7-9D9C-197B17C48ED2}" destId="{887945F0-823B-41C1-B82B-BDA7EBA3A943}" srcOrd="3" destOrd="0" parTransId="{9C30A824-B384-4776-BB42-47BD7E2ED98D}" sibTransId="{E0122071-FA20-4EED-9BD0-81DFF0635638}"/>
    <dgm:cxn modelId="{969F7E41-A719-4FC0-821A-182B937E36FD}" type="presOf" srcId="{8B876E90-9253-45EF-8CE9-7E5861C224DE}" destId="{3887BBB3-7586-4195-B744-AB17E17A9ADC}" srcOrd="0" destOrd="0" presId="urn:microsoft.com/office/officeart/2018/2/layout/IconCircleList"/>
    <dgm:cxn modelId="{C89B7C62-DE70-4EA4-8C03-2AF1AAB23831}" type="presOf" srcId="{ED4A3C50-F738-46FA-AC18-FBB0357451B0}" destId="{9C1F28F6-1C1F-42E6-9FC6-9B46F3FB134E}" srcOrd="0" destOrd="0" presId="urn:microsoft.com/office/officeart/2018/2/layout/IconCircleList"/>
    <dgm:cxn modelId="{8A20F16F-F2C3-467F-9E6A-0B8954248B75}" type="presOf" srcId="{DB275813-8ACF-41D7-9D9C-197B17C48ED2}" destId="{7A6F8FAC-365D-484B-A0CC-93C1284C2785}" srcOrd="0" destOrd="0" presId="urn:microsoft.com/office/officeart/2018/2/layout/IconCircleList"/>
    <dgm:cxn modelId="{D84BD671-99F2-4180-9EFF-7E9638131E79}" type="presOf" srcId="{9ED3091E-F7BF-4678-A0A1-600286352D32}" destId="{F9702D91-35AF-44E1-896C-771A58C61627}" srcOrd="0" destOrd="0" presId="urn:microsoft.com/office/officeart/2018/2/layout/IconCircleList"/>
    <dgm:cxn modelId="{8810DA8E-08D6-4B0D-A06A-3637DDE80206}" srcId="{DB275813-8ACF-41D7-9D9C-197B17C48ED2}" destId="{C8E59C8D-5234-49ED-8171-AC41349D2672}" srcOrd="0" destOrd="0" parTransId="{5370A110-B8E5-47F5-817C-CCD63CC81095}" sibTransId="{9ED3091E-F7BF-4678-A0A1-600286352D32}"/>
    <dgm:cxn modelId="{08C41B9A-18F7-4FF5-85C4-C56F3DA0A4B7}" type="presOf" srcId="{70EBB12D-B3B4-4EAB-BD8D-7ABD3816A923}" destId="{9FEABE6A-5832-4C9E-8F40-63C1E11F4CFD}" srcOrd="0" destOrd="0" presId="urn:microsoft.com/office/officeart/2018/2/layout/IconCircleList"/>
    <dgm:cxn modelId="{857063B1-8D07-4FA0-AF9D-6CC1079AC899}" type="presOf" srcId="{887945F0-823B-41C1-B82B-BDA7EBA3A943}" destId="{9C313733-E9AF-4382-BB03-18EE3A006F57}" srcOrd="0" destOrd="0" presId="urn:microsoft.com/office/officeart/2018/2/layout/IconCircleList"/>
    <dgm:cxn modelId="{B77F6EBA-6922-4892-AE9B-75A35761E9DB}" type="presOf" srcId="{C8E59C8D-5234-49ED-8171-AC41349D2672}" destId="{B00CFDEF-7334-41A1-A5A2-1E8D8FAD6CDA}" srcOrd="0" destOrd="0" presId="urn:microsoft.com/office/officeart/2018/2/layout/IconCircleList"/>
    <dgm:cxn modelId="{9395EFC5-040B-4D43-AF0C-59FDD54E792F}" type="presOf" srcId="{674253A5-DE42-4F3D-97EB-654BCD9EA95A}" destId="{D325A8AA-5358-4F51-973E-5BC2179ECBFE}" srcOrd="0" destOrd="0" presId="urn:microsoft.com/office/officeart/2018/2/layout/IconCircleList"/>
    <dgm:cxn modelId="{D610E1CD-C641-4A7C-B9F5-CDC1EC64EE25}" type="presOf" srcId="{006961C0-E906-47B4-A51D-5E214CB57A4C}" destId="{967833AE-14E9-4F64-AD1B-4A75664A789D}" srcOrd="0" destOrd="0" presId="urn:microsoft.com/office/officeart/2018/2/layout/IconCircleList"/>
    <dgm:cxn modelId="{0DE997D1-0962-4160-A7C5-7BB8AE3B4F75}" type="presOf" srcId="{E0122071-FA20-4EED-9BD0-81DFF0635638}" destId="{BC235458-BFA6-4D51-80ED-1E67B89E4F41}" srcOrd="0" destOrd="0" presId="urn:microsoft.com/office/officeart/2018/2/layout/IconCircleList"/>
    <dgm:cxn modelId="{4F0A5DE9-196E-42A2-A1BB-788F7C73D545}" srcId="{DB275813-8ACF-41D7-9D9C-197B17C48ED2}" destId="{674253A5-DE42-4F3D-97EB-654BCD9EA95A}" srcOrd="1" destOrd="0" parTransId="{CE859647-8224-4010-A724-D1ED48AB8990}" sibTransId="{6F3E534C-DC6A-4C01-8FAE-145B9CAEE4A4}"/>
    <dgm:cxn modelId="{2DBC92F9-6195-4F26-AAB7-F243200C2282}" srcId="{DB275813-8ACF-41D7-9D9C-197B17C48ED2}" destId="{70EBB12D-B3B4-4EAB-BD8D-7ABD3816A923}" srcOrd="4" destOrd="0" parTransId="{9C9AD482-1FB6-451D-87F2-6FEC1EB931C2}" sibTransId="{ED4A3C50-F738-46FA-AC18-FBB0357451B0}"/>
    <dgm:cxn modelId="{DD9F225D-966E-4210-96AB-B66CF3C0A862}" type="presParOf" srcId="{7A6F8FAC-365D-484B-A0CC-93C1284C2785}" destId="{A6201421-B1FE-4E9E-B693-389E00DFF535}" srcOrd="0" destOrd="0" presId="urn:microsoft.com/office/officeart/2018/2/layout/IconCircleList"/>
    <dgm:cxn modelId="{BD40629F-7C99-415D-A3E2-DA59253C9CB3}" type="presParOf" srcId="{A6201421-B1FE-4E9E-B693-389E00DFF535}" destId="{3ADF7F67-D553-409E-9E4D-0E5EF418BE03}" srcOrd="0" destOrd="0" presId="urn:microsoft.com/office/officeart/2018/2/layout/IconCircleList"/>
    <dgm:cxn modelId="{8306E180-5169-4B46-908C-5337422A1FDF}" type="presParOf" srcId="{3ADF7F67-D553-409E-9E4D-0E5EF418BE03}" destId="{14EF11B2-534A-44EA-A3EB-7C4E02C4EA8B}" srcOrd="0" destOrd="0" presId="urn:microsoft.com/office/officeart/2018/2/layout/IconCircleList"/>
    <dgm:cxn modelId="{16F40FF8-FFD9-427C-964B-EDE2AFC9953B}" type="presParOf" srcId="{3ADF7F67-D553-409E-9E4D-0E5EF418BE03}" destId="{D6BC340F-D2D3-4BA0-872F-0F0CBF0C3FC2}" srcOrd="1" destOrd="0" presId="urn:microsoft.com/office/officeart/2018/2/layout/IconCircleList"/>
    <dgm:cxn modelId="{FF4CA82C-8DA3-40EE-B7BB-8B0D575905D8}" type="presParOf" srcId="{3ADF7F67-D553-409E-9E4D-0E5EF418BE03}" destId="{A56320AA-1F21-4E39-B4AC-FA844891A2A7}" srcOrd="2" destOrd="0" presId="urn:microsoft.com/office/officeart/2018/2/layout/IconCircleList"/>
    <dgm:cxn modelId="{AC657C91-F16A-47B5-92F5-AEE9C654257C}" type="presParOf" srcId="{3ADF7F67-D553-409E-9E4D-0E5EF418BE03}" destId="{B00CFDEF-7334-41A1-A5A2-1E8D8FAD6CDA}" srcOrd="3" destOrd="0" presId="urn:microsoft.com/office/officeart/2018/2/layout/IconCircleList"/>
    <dgm:cxn modelId="{8293AB84-1E33-40F7-899A-0DC256CA650F}" type="presParOf" srcId="{A6201421-B1FE-4E9E-B693-389E00DFF535}" destId="{F9702D91-35AF-44E1-896C-771A58C61627}" srcOrd="1" destOrd="0" presId="urn:microsoft.com/office/officeart/2018/2/layout/IconCircleList"/>
    <dgm:cxn modelId="{8B1C745E-5165-4463-A706-E8F758401063}" type="presParOf" srcId="{A6201421-B1FE-4E9E-B693-389E00DFF535}" destId="{985A9588-A2F0-49F6-B841-4DE63866F1CA}" srcOrd="2" destOrd="0" presId="urn:microsoft.com/office/officeart/2018/2/layout/IconCircleList"/>
    <dgm:cxn modelId="{37397FFE-2BB6-4FCE-B1C1-DDE1F9F1ED34}" type="presParOf" srcId="{985A9588-A2F0-49F6-B841-4DE63866F1CA}" destId="{996145CC-13DA-439E-8190-A0A6E78598FF}" srcOrd="0" destOrd="0" presId="urn:microsoft.com/office/officeart/2018/2/layout/IconCircleList"/>
    <dgm:cxn modelId="{9CE91D32-80D2-46BA-B320-54D70F2362E9}" type="presParOf" srcId="{985A9588-A2F0-49F6-B841-4DE63866F1CA}" destId="{E74A27A0-2A3D-4C28-AA9D-21D603802284}" srcOrd="1" destOrd="0" presId="urn:microsoft.com/office/officeart/2018/2/layout/IconCircleList"/>
    <dgm:cxn modelId="{B3224639-357C-4EA7-A46D-2755597D2AF1}" type="presParOf" srcId="{985A9588-A2F0-49F6-B841-4DE63866F1CA}" destId="{1770AB57-22A9-461F-BB43-8E942135E38A}" srcOrd="2" destOrd="0" presId="urn:microsoft.com/office/officeart/2018/2/layout/IconCircleList"/>
    <dgm:cxn modelId="{032C14FB-1CFF-4585-A8D7-A9D6CC55DBE1}" type="presParOf" srcId="{985A9588-A2F0-49F6-B841-4DE63866F1CA}" destId="{D325A8AA-5358-4F51-973E-5BC2179ECBFE}" srcOrd="3" destOrd="0" presId="urn:microsoft.com/office/officeart/2018/2/layout/IconCircleList"/>
    <dgm:cxn modelId="{2E3B5D42-8CB1-48DD-A00C-472DCAD5CF30}" type="presParOf" srcId="{A6201421-B1FE-4E9E-B693-389E00DFF535}" destId="{43E3AF6F-59AC-4F23-BD5E-D0755F376F78}" srcOrd="3" destOrd="0" presId="urn:microsoft.com/office/officeart/2018/2/layout/IconCircleList"/>
    <dgm:cxn modelId="{D521EE1B-9B90-4782-A6CE-B99DA87DD0E1}" type="presParOf" srcId="{A6201421-B1FE-4E9E-B693-389E00DFF535}" destId="{B3344527-41B7-4939-A429-0E6F836E58F8}" srcOrd="4" destOrd="0" presId="urn:microsoft.com/office/officeart/2018/2/layout/IconCircleList"/>
    <dgm:cxn modelId="{DD948C3F-1746-4375-ADE5-9CE6AA6A0AAF}" type="presParOf" srcId="{B3344527-41B7-4939-A429-0E6F836E58F8}" destId="{441FD690-284A-49BA-915E-396C73790C0C}" srcOrd="0" destOrd="0" presId="urn:microsoft.com/office/officeart/2018/2/layout/IconCircleList"/>
    <dgm:cxn modelId="{A4A98F2D-B66D-4D7F-A072-A99FEEB86F30}" type="presParOf" srcId="{B3344527-41B7-4939-A429-0E6F836E58F8}" destId="{61FF5226-D9E5-4732-B1BE-A300D162ADEB}" srcOrd="1" destOrd="0" presId="urn:microsoft.com/office/officeart/2018/2/layout/IconCircleList"/>
    <dgm:cxn modelId="{0C411001-E63A-43F4-B696-FF24A6F04CB0}" type="presParOf" srcId="{B3344527-41B7-4939-A429-0E6F836E58F8}" destId="{57485E23-D532-4C2D-908D-A8E996A922C2}" srcOrd="2" destOrd="0" presId="urn:microsoft.com/office/officeart/2018/2/layout/IconCircleList"/>
    <dgm:cxn modelId="{9C168231-2D7C-4F81-860E-9CFB1AEF983F}" type="presParOf" srcId="{B3344527-41B7-4939-A429-0E6F836E58F8}" destId="{C3E9F4E7-C09E-4DA7-BFBC-198190F1FC2E}" srcOrd="3" destOrd="0" presId="urn:microsoft.com/office/officeart/2018/2/layout/IconCircleList"/>
    <dgm:cxn modelId="{C8A70DF7-F71B-462F-BE3E-697CEFEB2CB2}" type="presParOf" srcId="{A6201421-B1FE-4E9E-B693-389E00DFF535}" destId="{3887BBB3-7586-4195-B744-AB17E17A9ADC}" srcOrd="5" destOrd="0" presId="urn:microsoft.com/office/officeart/2018/2/layout/IconCircleList"/>
    <dgm:cxn modelId="{34526F65-1A0C-4E30-A0D2-31883081661D}" type="presParOf" srcId="{A6201421-B1FE-4E9E-B693-389E00DFF535}" destId="{7CBDF811-4D53-4957-BB76-19355BC709BA}" srcOrd="6" destOrd="0" presId="urn:microsoft.com/office/officeart/2018/2/layout/IconCircleList"/>
    <dgm:cxn modelId="{88B888EF-B66B-4769-B985-AC33E9CCF30A}" type="presParOf" srcId="{7CBDF811-4D53-4957-BB76-19355BC709BA}" destId="{55944497-F392-4472-8CEA-B27ED07DE18A}" srcOrd="0" destOrd="0" presId="urn:microsoft.com/office/officeart/2018/2/layout/IconCircleList"/>
    <dgm:cxn modelId="{326C6E04-A1EC-42D7-9280-21479AEF7A03}" type="presParOf" srcId="{7CBDF811-4D53-4957-BB76-19355BC709BA}" destId="{237301E2-A2AA-4616-8D6E-7BB04A64C175}" srcOrd="1" destOrd="0" presId="urn:microsoft.com/office/officeart/2018/2/layout/IconCircleList"/>
    <dgm:cxn modelId="{D86028E5-DAAA-4F78-B8B6-655EFAAAEAE3}" type="presParOf" srcId="{7CBDF811-4D53-4957-BB76-19355BC709BA}" destId="{DDC6DC78-032B-417B-BEDF-7E157D250064}" srcOrd="2" destOrd="0" presId="urn:microsoft.com/office/officeart/2018/2/layout/IconCircleList"/>
    <dgm:cxn modelId="{D607A010-3165-4893-A1B8-BB747414B20D}" type="presParOf" srcId="{7CBDF811-4D53-4957-BB76-19355BC709BA}" destId="{9C313733-E9AF-4382-BB03-18EE3A006F57}" srcOrd="3" destOrd="0" presId="urn:microsoft.com/office/officeart/2018/2/layout/IconCircleList"/>
    <dgm:cxn modelId="{F5EE726F-5DB1-464F-ABDA-1190ED41559B}" type="presParOf" srcId="{A6201421-B1FE-4E9E-B693-389E00DFF535}" destId="{BC235458-BFA6-4D51-80ED-1E67B89E4F41}" srcOrd="7" destOrd="0" presId="urn:microsoft.com/office/officeart/2018/2/layout/IconCircleList"/>
    <dgm:cxn modelId="{6CAC4E4B-4A53-44E1-91EC-F0C19F2DD823}" type="presParOf" srcId="{A6201421-B1FE-4E9E-B693-389E00DFF535}" destId="{83D4D0C8-31BF-46F9-AE59-D7236C1EA1B4}" srcOrd="8" destOrd="0" presId="urn:microsoft.com/office/officeart/2018/2/layout/IconCircleList"/>
    <dgm:cxn modelId="{B7C57C84-81BE-4663-8350-D7F52C1A5268}" type="presParOf" srcId="{83D4D0C8-31BF-46F9-AE59-D7236C1EA1B4}" destId="{0F2D2A15-0BAB-4FE0-8862-0C699BEA2341}" srcOrd="0" destOrd="0" presId="urn:microsoft.com/office/officeart/2018/2/layout/IconCircleList"/>
    <dgm:cxn modelId="{FFDDE92C-75BF-4144-8E4C-BD07D66D08F8}" type="presParOf" srcId="{83D4D0C8-31BF-46F9-AE59-D7236C1EA1B4}" destId="{2AB7CC30-8A0A-4256-9160-D3ED3E65A9CA}" srcOrd="1" destOrd="0" presId="urn:microsoft.com/office/officeart/2018/2/layout/IconCircleList"/>
    <dgm:cxn modelId="{436DC986-C525-4720-BCD1-4E4F84C3C62D}" type="presParOf" srcId="{83D4D0C8-31BF-46F9-AE59-D7236C1EA1B4}" destId="{4C1333A3-740C-44DC-8ED6-9B855F42726A}" srcOrd="2" destOrd="0" presId="urn:microsoft.com/office/officeart/2018/2/layout/IconCircleList"/>
    <dgm:cxn modelId="{EEB2EBD4-1988-41D7-99E6-E99031D5D0A5}" type="presParOf" srcId="{83D4D0C8-31BF-46F9-AE59-D7236C1EA1B4}" destId="{9FEABE6A-5832-4C9E-8F40-63C1E11F4CFD}" srcOrd="3" destOrd="0" presId="urn:microsoft.com/office/officeart/2018/2/layout/IconCircleList"/>
    <dgm:cxn modelId="{25AED426-4B19-4691-ACDA-E4F92C4B44D4}" type="presParOf" srcId="{A6201421-B1FE-4E9E-B693-389E00DFF535}" destId="{9C1F28F6-1C1F-42E6-9FC6-9B46F3FB134E}" srcOrd="9" destOrd="0" presId="urn:microsoft.com/office/officeart/2018/2/layout/IconCircleList"/>
    <dgm:cxn modelId="{6F71AEB4-C0D6-4395-9251-2FA58C69BFA2}" type="presParOf" srcId="{A6201421-B1FE-4E9E-B693-389E00DFF535}" destId="{69245D8F-B4F2-430D-8F1A-5F26B42630DA}" srcOrd="10" destOrd="0" presId="urn:microsoft.com/office/officeart/2018/2/layout/IconCircleList"/>
    <dgm:cxn modelId="{B9DE5612-145A-494F-804B-3A5DF924ED64}" type="presParOf" srcId="{69245D8F-B4F2-430D-8F1A-5F26B42630DA}" destId="{BDF5AB75-E25C-4BCE-AB87-F2E74EF72B96}" srcOrd="0" destOrd="0" presId="urn:microsoft.com/office/officeart/2018/2/layout/IconCircleList"/>
    <dgm:cxn modelId="{3FCC8943-89A9-4197-8029-C03360A66D00}" type="presParOf" srcId="{69245D8F-B4F2-430D-8F1A-5F26B42630DA}" destId="{FBF63D70-FC4F-4B44-836E-F40CEB940FFE}" srcOrd="1" destOrd="0" presId="urn:microsoft.com/office/officeart/2018/2/layout/IconCircleList"/>
    <dgm:cxn modelId="{168EC660-5895-4724-8248-F07C8592A36F}" type="presParOf" srcId="{69245D8F-B4F2-430D-8F1A-5F26B42630DA}" destId="{F9086206-B37B-4F1D-9C7F-22537776FD0B}" srcOrd="2" destOrd="0" presId="urn:microsoft.com/office/officeart/2018/2/layout/IconCircleList"/>
    <dgm:cxn modelId="{3DF2161B-5C3A-4809-AB1F-248096DE594B}" type="presParOf" srcId="{69245D8F-B4F2-430D-8F1A-5F26B42630DA}" destId="{967833AE-14E9-4F64-AD1B-4A75664A789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23C802-8C1D-46E3-838B-9A3F1FF9ED79}" type="doc">
      <dgm:prSet loTypeId="urn:microsoft.com/office/officeart/2018/2/layout/IconCircleList" loCatId="icon" qsTypeId="urn:microsoft.com/office/officeart/2005/8/quickstyle/simple4" qsCatId="simple" csTypeId="urn:microsoft.com/office/officeart/2018/5/colors/Iconchunking_coloredtext_accent0_3" csCatId="mainScheme" phldr="1"/>
      <dgm:spPr/>
      <dgm:t>
        <a:bodyPr/>
        <a:lstStyle/>
        <a:p>
          <a:endParaRPr lang="en-US"/>
        </a:p>
      </dgm:t>
    </dgm:pt>
    <dgm:pt modelId="{C4EF7502-7360-43A4-A355-67E2ECAF99F1}">
      <dgm:prSet/>
      <dgm:spPr/>
      <dgm:t>
        <a:bodyPr/>
        <a:lstStyle/>
        <a:p>
          <a:r>
            <a:rPr lang="en-US" dirty="0" err="1"/>
            <a:t>Não</a:t>
          </a:r>
          <a:r>
            <a:rPr lang="en-US" dirty="0"/>
            <a:t>  </a:t>
          </a:r>
          <a:r>
            <a:rPr lang="en-US" dirty="0" err="1"/>
            <a:t>consegui</a:t>
          </a:r>
          <a:r>
            <a:rPr lang="en-US" dirty="0"/>
            <a:t> </a:t>
          </a:r>
          <a:r>
            <a:rPr lang="en-US" dirty="0" err="1"/>
            <a:t>ouvir</a:t>
          </a:r>
          <a:r>
            <a:rPr lang="en-US" dirty="0"/>
            <a:t> o Speaker / </a:t>
          </a:r>
          <a:r>
            <a:rPr lang="en-US" dirty="0" err="1"/>
            <a:t>não</a:t>
          </a:r>
          <a:r>
            <a:rPr lang="en-US" dirty="0"/>
            <a:t> </a:t>
          </a:r>
          <a:r>
            <a:rPr lang="en-US" dirty="0" err="1"/>
            <a:t>usou</a:t>
          </a:r>
          <a:r>
            <a:rPr lang="en-US" dirty="0"/>
            <a:t> Mic</a:t>
          </a:r>
        </a:p>
      </dgm:t>
    </dgm:pt>
    <dgm:pt modelId="{69295C53-D4EE-4512-8AF1-8E9BFF35DB6E}" type="parTrans" cxnId="{0ED81EB0-FA8F-4374-87ED-3E46520DEE57}">
      <dgm:prSet/>
      <dgm:spPr/>
      <dgm:t>
        <a:bodyPr/>
        <a:lstStyle/>
        <a:p>
          <a:endParaRPr lang="en-US"/>
        </a:p>
      </dgm:t>
    </dgm:pt>
    <dgm:pt modelId="{1429AD0A-320A-412E-8B84-93E2FB8C40E9}" type="sibTrans" cxnId="{0ED81EB0-FA8F-4374-87ED-3E46520DEE57}">
      <dgm:prSet/>
      <dgm:spPr/>
      <dgm:t>
        <a:bodyPr/>
        <a:lstStyle/>
        <a:p>
          <a:endParaRPr lang="en-US"/>
        </a:p>
      </dgm:t>
    </dgm:pt>
    <dgm:pt modelId="{3CE4BA67-DB49-4C96-961D-2F6C7340FCB6}">
      <dgm:prSet/>
      <dgm:spPr/>
      <dgm:t>
        <a:bodyPr/>
        <a:lstStyle/>
        <a:p>
          <a:r>
            <a:rPr lang="en-US" dirty="0"/>
            <a:t>O </a:t>
          </a:r>
          <a:r>
            <a:rPr lang="en-US" dirty="0" err="1"/>
            <a:t>Título</a:t>
          </a:r>
          <a:r>
            <a:rPr lang="en-US" dirty="0"/>
            <a:t> </a:t>
          </a:r>
          <a:r>
            <a:rPr lang="en-US" dirty="0" err="1"/>
            <a:t>ou</a:t>
          </a:r>
          <a:r>
            <a:rPr lang="en-US" dirty="0"/>
            <a:t> </a:t>
          </a:r>
          <a:r>
            <a:rPr lang="en-US" dirty="0" err="1"/>
            <a:t>Descrição</a:t>
          </a:r>
          <a:r>
            <a:rPr lang="en-US" dirty="0"/>
            <a:t> da </a:t>
          </a:r>
          <a:r>
            <a:rPr lang="en-US" dirty="0" err="1"/>
            <a:t>sessão</a:t>
          </a:r>
          <a:r>
            <a:rPr lang="en-US" dirty="0"/>
            <a:t> no </a:t>
          </a:r>
          <a:r>
            <a:rPr lang="en-US" dirty="0" err="1"/>
            <a:t>foram</a:t>
          </a:r>
          <a:r>
            <a:rPr lang="en-US" dirty="0"/>
            <a:t> o </a:t>
          </a:r>
          <a:r>
            <a:rPr lang="en-US" dirty="0" err="1"/>
            <a:t>mesmo</a:t>
          </a:r>
          <a:r>
            <a:rPr lang="en-US" dirty="0"/>
            <a:t> que </a:t>
          </a:r>
          <a:r>
            <a:rPr lang="en-US" dirty="0" err="1"/>
            <a:t>na</a:t>
          </a:r>
          <a:r>
            <a:rPr lang="en-US" dirty="0"/>
            <a:t> agenda</a:t>
          </a:r>
        </a:p>
      </dgm:t>
    </dgm:pt>
    <dgm:pt modelId="{C736A9D2-E417-456B-AF7E-530D6724A0C0}" type="parTrans" cxnId="{55D1551E-9B1C-46BC-B7B7-BB5CD815B359}">
      <dgm:prSet/>
      <dgm:spPr/>
      <dgm:t>
        <a:bodyPr/>
        <a:lstStyle/>
        <a:p>
          <a:endParaRPr lang="en-US"/>
        </a:p>
      </dgm:t>
    </dgm:pt>
    <dgm:pt modelId="{1868AA38-678D-448E-BCC7-0AD31FFB181F}" type="sibTrans" cxnId="{55D1551E-9B1C-46BC-B7B7-BB5CD815B359}">
      <dgm:prSet/>
      <dgm:spPr/>
      <dgm:t>
        <a:bodyPr/>
        <a:lstStyle/>
        <a:p>
          <a:endParaRPr lang="en-US"/>
        </a:p>
      </dgm:t>
    </dgm:pt>
    <dgm:pt modelId="{A810FB81-0BCA-4BB7-9DB4-E608590956AE}">
      <dgm:prSet/>
      <dgm:spPr/>
      <dgm:t>
        <a:bodyPr/>
        <a:lstStyle/>
        <a:p>
          <a:r>
            <a:rPr lang="en-US" dirty="0"/>
            <a:t>As </a:t>
          </a:r>
          <a:r>
            <a:rPr lang="en-US" dirty="0" err="1"/>
            <a:t>perguntas</a:t>
          </a:r>
          <a:r>
            <a:rPr lang="en-US" dirty="0"/>
            <a:t> </a:t>
          </a:r>
          <a:r>
            <a:rPr lang="en-US" dirty="0" err="1"/>
            <a:t>feitas</a:t>
          </a:r>
          <a:r>
            <a:rPr lang="en-US" dirty="0"/>
            <a:t> por o </a:t>
          </a:r>
          <a:r>
            <a:rPr lang="en-US" dirty="0" err="1"/>
            <a:t>público</a:t>
          </a:r>
          <a:r>
            <a:rPr lang="en-US" dirty="0"/>
            <a:t> </a:t>
          </a:r>
          <a:r>
            <a:rPr lang="en-US" dirty="0" err="1"/>
            <a:t>não</a:t>
          </a:r>
          <a:r>
            <a:rPr lang="en-US" dirty="0"/>
            <a:t> </a:t>
          </a:r>
          <a:r>
            <a:rPr lang="en-US" dirty="0" err="1"/>
            <a:t>foram</a:t>
          </a:r>
          <a:r>
            <a:rPr lang="en-US" dirty="0"/>
            <a:t> </a:t>
          </a:r>
          <a:r>
            <a:rPr lang="en-US" dirty="0" err="1"/>
            <a:t>repetidas</a:t>
          </a:r>
          <a:endParaRPr lang="en-US" dirty="0"/>
        </a:p>
      </dgm:t>
    </dgm:pt>
    <dgm:pt modelId="{D557A00E-7634-4464-A269-D7A81DCF7C41}" type="parTrans" cxnId="{23E14C01-AC97-43D3-AE96-D50E6CABF47D}">
      <dgm:prSet/>
      <dgm:spPr/>
      <dgm:t>
        <a:bodyPr/>
        <a:lstStyle/>
        <a:p>
          <a:endParaRPr lang="en-US"/>
        </a:p>
      </dgm:t>
    </dgm:pt>
    <dgm:pt modelId="{BAF5CF4A-606B-491D-BF32-7BF24709285D}" type="sibTrans" cxnId="{23E14C01-AC97-43D3-AE96-D50E6CABF47D}">
      <dgm:prSet/>
      <dgm:spPr/>
      <dgm:t>
        <a:bodyPr/>
        <a:lstStyle/>
        <a:p>
          <a:endParaRPr lang="en-US"/>
        </a:p>
      </dgm:t>
    </dgm:pt>
    <dgm:pt modelId="{00F59954-3485-4B18-929C-C8D8EAE4708D}">
      <dgm:prSet/>
      <dgm:spPr/>
      <dgm:t>
        <a:bodyPr/>
        <a:lstStyle/>
        <a:p>
          <a:r>
            <a:rPr lang="en-US" dirty="0" err="1"/>
            <a:t>Não</a:t>
          </a:r>
          <a:r>
            <a:rPr lang="en-US" dirty="0"/>
            <a:t> </a:t>
          </a:r>
          <a:r>
            <a:rPr lang="en-US" dirty="0" err="1"/>
            <a:t>houve</a:t>
          </a:r>
          <a:r>
            <a:rPr lang="en-US" dirty="0"/>
            <a:t> </a:t>
          </a:r>
          <a:r>
            <a:rPr lang="en-US" dirty="0" err="1"/>
            <a:t>demonstração</a:t>
          </a:r>
          <a:endParaRPr lang="en-US" dirty="0"/>
        </a:p>
      </dgm:t>
    </dgm:pt>
    <dgm:pt modelId="{5368B951-594A-4A71-AE41-33A5172F43A2}" type="parTrans" cxnId="{A441BFDA-7802-4873-9FBE-40841BA9F1DD}">
      <dgm:prSet/>
      <dgm:spPr/>
      <dgm:t>
        <a:bodyPr/>
        <a:lstStyle/>
        <a:p>
          <a:endParaRPr lang="en-US"/>
        </a:p>
      </dgm:t>
    </dgm:pt>
    <dgm:pt modelId="{84142835-68A7-45E8-A56B-CEBCFAE74964}" type="sibTrans" cxnId="{A441BFDA-7802-4873-9FBE-40841BA9F1DD}">
      <dgm:prSet/>
      <dgm:spPr/>
      <dgm:t>
        <a:bodyPr/>
        <a:lstStyle/>
        <a:p>
          <a:endParaRPr lang="en-US"/>
        </a:p>
      </dgm:t>
    </dgm:pt>
    <dgm:pt modelId="{7C18723C-BD78-4205-A2A9-856FFF92EF38}">
      <dgm:prSet/>
      <dgm:spPr/>
      <dgm:t>
        <a:bodyPr/>
        <a:lstStyle/>
        <a:p>
          <a:r>
            <a:rPr lang="en-US" dirty="0"/>
            <a:t>A </a:t>
          </a:r>
          <a:r>
            <a:rPr lang="en-US" dirty="0" err="1"/>
            <a:t>mensagem</a:t>
          </a:r>
          <a:r>
            <a:rPr lang="en-US" dirty="0"/>
            <a:t> </a:t>
          </a:r>
          <a:r>
            <a:rPr lang="en-US" dirty="0" err="1"/>
            <a:t>foi</a:t>
          </a:r>
          <a:r>
            <a:rPr lang="en-US" dirty="0"/>
            <a:t> </a:t>
          </a:r>
          <a:r>
            <a:rPr lang="en-US" dirty="0" err="1"/>
            <a:t>orientada</a:t>
          </a:r>
          <a:r>
            <a:rPr lang="en-US" dirty="0"/>
            <a:t> para a </a:t>
          </a:r>
          <a:r>
            <a:rPr lang="en-US" dirty="0" err="1"/>
            <a:t>venda</a:t>
          </a:r>
          <a:r>
            <a:rPr lang="en-US" dirty="0"/>
            <a:t> e </a:t>
          </a:r>
          <a:r>
            <a:rPr lang="en-US" dirty="0" err="1"/>
            <a:t>não</a:t>
          </a:r>
          <a:r>
            <a:rPr lang="en-US" dirty="0"/>
            <a:t> para a </a:t>
          </a:r>
          <a:r>
            <a:rPr lang="en-US" dirty="0" err="1"/>
            <a:t>educação</a:t>
          </a:r>
          <a:endParaRPr lang="en-US" dirty="0"/>
        </a:p>
      </dgm:t>
    </dgm:pt>
    <dgm:pt modelId="{A2F6AFAB-ED57-4403-B25C-E445C761AA62}" type="parTrans" cxnId="{0901BC54-291D-4380-981D-BA4CE106637B}">
      <dgm:prSet/>
      <dgm:spPr/>
      <dgm:t>
        <a:bodyPr/>
        <a:lstStyle/>
        <a:p>
          <a:endParaRPr lang="en-US"/>
        </a:p>
      </dgm:t>
    </dgm:pt>
    <dgm:pt modelId="{50F91557-D124-465F-B233-9AF31C7964BA}" type="sibTrans" cxnId="{0901BC54-291D-4380-981D-BA4CE106637B}">
      <dgm:prSet/>
      <dgm:spPr/>
      <dgm:t>
        <a:bodyPr/>
        <a:lstStyle/>
        <a:p>
          <a:endParaRPr lang="en-US"/>
        </a:p>
      </dgm:t>
    </dgm:pt>
    <dgm:pt modelId="{EA3B3605-F113-4702-9999-077A338F494E}" type="pres">
      <dgm:prSet presAssocID="{3A23C802-8C1D-46E3-838B-9A3F1FF9ED79}" presName="root" presStyleCnt="0">
        <dgm:presLayoutVars>
          <dgm:dir/>
          <dgm:resizeHandles val="exact"/>
        </dgm:presLayoutVars>
      </dgm:prSet>
      <dgm:spPr/>
    </dgm:pt>
    <dgm:pt modelId="{E7446DD8-F9ED-4D37-954A-037CDB4AAD1D}" type="pres">
      <dgm:prSet presAssocID="{3A23C802-8C1D-46E3-838B-9A3F1FF9ED79}" presName="container" presStyleCnt="0">
        <dgm:presLayoutVars>
          <dgm:dir/>
          <dgm:resizeHandles val="exact"/>
        </dgm:presLayoutVars>
      </dgm:prSet>
      <dgm:spPr/>
    </dgm:pt>
    <dgm:pt modelId="{D67496BC-69D3-4944-B9A3-92915B70AB05}" type="pres">
      <dgm:prSet presAssocID="{C4EF7502-7360-43A4-A355-67E2ECAF99F1}" presName="compNode" presStyleCnt="0"/>
      <dgm:spPr/>
    </dgm:pt>
    <dgm:pt modelId="{181A01F2-64ED-450D-9542-BA83BE096292}" type="pres">
      <dgm:prSet presAssocID="{C4EF7502-7360-43A4-A355-67E2ECAF99F1}" presName="iconBgRect" presStyleLbl="bgShp" presStyleIdx="0" presStyleCnt="5"/>
      <dgm:spPr/>
    </dgm:pt>
    <dgm:pt modelId="{33FEB42E-2E7D-4A6F-AD10-9EB8588EDA9C}" type="pres">
      <dgm:prSet presAssocID="{C4EF7502-7360-43A4-A355-67E2ECAF99F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560D78BF-184D-4E4B-A5A7-0FA129CDFE89}" type="pres">
      <dgm:prSet presAssocID="{C4EF7502-7360-43A4-A355-67E2ECAF99F1}" presName="spaceRect" presStyleCnt="0"/>
      <dgm:spPr/>
    </dgm:pt>
    <dgm:pt modelId="{7C39CFC8-E4C8-4D56-8B7C-01D7DB4A9909}" type="pres">
      <dgm:prSet presAssocID="{C4EF7502-7360-43A4-A355-67E2ECAF99F1}" presName="textRect" presStyleLbl="revTx" presStyleIdx="0" presStyleCnt="5">
        <dgm:presLayoutVars>
          <dgm:chMax val="1"/>
          <dgm:chPref val="1"/>
        </dgm:presLayoutVars>
      </dgm:prSet>
      <dgm:spPr/>
    </dgm:pt>
    <dgm:pt modelId="{36F99FEF-1682-4956-B798-77DCDCF2CFF7}" type="pres">
      <dgm:prSet presAssocID="{1429AD0A-320A-412E-8B84-93E2FB8C40E9}" presName="sibTrans" presStyleLbl="sibTrans2D1" presStyleIdx="0" presStyleCnt="0"/>
      <dgm:spPr/>
    </dgm:pt>
    <dgm:pt modelId="{A80538C3-CE7A-485D-A3EF-D3888DF3A4ED}" type="pres">
      <dgm:prSet presAssocID="{3CE4BA67-DB49-4C96-961D-2F6C7340FCB6}" presName="compNode" presStyleCnt="0"/>
      <dgm:spPr/>
    </dgm:pt>
    <dgm:pt modelId="{C00E2716-158A-4A74-8D27-5EF560BD6285}" type="pres">
      <dgm:prSet presAssocID="{3CE4BA67-DB49-4C96-961D-2F6C7340FCB6}" presName="iconBgRect" presStyleLbl="bgShp" presStyleIdx="1" presStyleCnt="5"/>
      <dgm:spPr/>
    </dgm:pt>
    <dgm:pt modelId="{2809ED01-2F6E-4297-9BB8-863E104A6DF2}" type="pres">
      <dgm:prSet presAssocID="{3CE4BA67-DB49-4C96-961D-2F6C7340FCB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DBD2AC59-7230-4A8E-9C2F-5031A642DB40}" type="pres">
      <dgm:prSet presAssocID="{3CE4BA67-DB49-4C96-961D-2F6C7340FCB6}" presName="spaceRect" presStyleCnt="0"/>
      <dgm:spPr/>
    </dgm:pt>
    <dgm:pt modelId="{F8F839BF-B30C-431A-8703-74171B56D9E1}" type="pres">
      <dgm:prSet presAssocID="{3CE4BA67-DB49-4C96-961D-2F6C7340FCB6}" presName="textRect" presStyleLbl="revTx" presStyleIdx="1" presStyleCnt="5">
        <dgm:presLayoutVars>
          <dgm:chMax val="1"/>
          <dgm:chPref val="1"/>
        </dgm:presLayoutVars>
      </dgm:prSet>
      <dgm:spPr/>
    </dgm:pt>
    <dgm:pt modelId="{44D158FA-C7EE-418C-B0EF-A4B4AD724070}" type="pres">
      <dgm:prSet presAssocID="{1868AA38-678D-448E-BCC7-0AD31FFB181F}" presName="sibTrans" presStyleLbl="sibTrans2D1" presStyleIdx="0" presStyleCnt="0"/>
      <dgm:spPr/>
    </dgm:pt>
    <dgm:pt modelId="{ACB7BFFD-6453-4514-A4F7-4AAEABCE5BBB}" type="pres">
      <dgm:prSet presAssocID="{A810FB81-0BCA-4BB7-9DB4-E608590956AE}" presName="compNode" presStyleCnt="0"/>
      <dgm:spPr/>
    </dgm:pt>
    <dgm:pt modelId="{61615A74-8E5A-4F1A-BCE7-94332A5463C3}" type="pres">
      <dgm:prSet presAssocID="{A810FB81-0BCA-4BB7-9DB4-E608590956AE}" presName="iconBgRect" presStyleLbl="bgShp" presStyleIdx="2" presStyleCnt="5"/>
      <dgm:spPr/>
    </dgm:pt>
    <dgm:pt modelId="{2D01D010-61A1-42B6-9EC8-F861B2420EA4}" type="pres">
      <dgm:prSet presAssocID="{A810FB81-0BCA-4BB7-9DB4-E608590956A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p"/>
        </a:ext>
      </dgm:extLst>
    </dgm:pt>
    <dgm:pt modelId="{20E117D9-557B-4127-BFA2-55D0E214852C}" type="pres">
      <dgm:prSet presAssocID="{A810FB81-0BCA-4BB7-9DB4-E608590956AE}" presName="spaceRect" presStyleCnt="0"/>
      <dgm:spPr/>
    </dgm:pt>
    <dgm:pt modelId="{9BCD9B48-850E-4CED-A0AD-AB1C2452F63C}" type="pres">
      <dgm:prSet presAssocID="{A810FB81-0BCA-4BB7-9DB4-E608590956AE}" presName="textRect" presStyleLbl="revTx" presStyleIdx="2" presStyleCnt="5">
        <dgm:presLayoutVars>
          <dgm:chMax val="1"/>
          <dgm:chPref val="1"/>
        </dgm:presLayoutVars>
      </dgm:prSet>
      <dgm:spPr/>
    </dgm:pt>
    <dgm:pt modelId="{22FF5CE7-0CD9-4BF2-A56B-FE37C8B7B531}" type="pres">
      <dgm:prSet presAssocID="{BAF5CF4A-606B-491D-BF32-7BF24709285D}" presName="sibTrans" presStyleLbl="sibTrans2D1" presStyleIdx="0" presStyleCnt="0"/>
      <dgm:spPr/>
    </dgm:pt>
    <dgm:pt modelId="{1BD8E13A-D45A-45E3-9580-D058751708BA}" type="pres">
      <dgm:prSet presAssocID="{00F59954-3485-4B18-929C-C8D8EAE4708D}" presName="compNode" presStyleCnt="0"/>
      <dgm:spPr/>
    </dgm:pt>
    <dgm:pt modelId="{DEEE7C61-0B88-44AB-9268-8C0CF29229A8}" type="pres">
      <dgm:prSet presAssocID="{00F59954-3485-4B18-929C-C8D8EAE4708D}" presName="iconBgRect" presStyleLbl="bgShp" presStyleIdx="3" presStyleCnt="5"/>
      <dgm:spPr/>
    </dgm:pt>
    <dgm:pt modelId="{61F69E11-7AD3-4195-971A-C6BADC13E8E7}" type="pres">
      <dgm:prSet presAssocID="{00F59954-3485-4B18-929C-C8D8EAE4708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o sign"/>
        </a:ext>
      </dgm:extLst>
    </dgm:pt>
    <dgm:pt modelId="{E18F6F0D-9C3E-4543-8770-1AE3813F9F98}" type="pres">
      <dgm:prSet presAssocID="{00F59954-3485-4B18-929C-C8D8EAE4708D}" presName="spaceRect" presStyleCnt="0"/>
      <dgm:spPr/>
    </dgm:pt>
    <dgm:pt modelId="{9A037D78-2D6C-4726-A8AD-0D7AFA982E56}" type="pres">
      <dgm:prSet presAssocID="{00F59954-3485-4B18-929C-C8D8EAE4708D}" presName="textRect" presStyleLbl="revTx" presStyleIdx="3" presStyleCnt="5">
        <dgm:presLayoutVars>
          <dgm:chMax val="1"/>
          <dgm:chPref val="1"/>
        </dgm:presLayoutVars>
      </dgm:prSet>
      <dgm:spPr/>
    </dgm:pt>
    <dgm:pt modelId="{9822D5E3-BB5B-47AF-9B80-33BCB8396A10}" type="pres">
      <dgm:prSet presAssocID="{84142835-68A7-45E8-A56B-CEBCFAE74964}" presName="sibTrans" presStyleLbl="sibTrans2D1" presStyleIdx="0" presStyleCnt="0"/>
      <dgm:spPr/>
    </dgm:pt>
    <dgm:pt modelId="{7A2644CA-71F4-4E1D-8673-8FA272214A84}" type="pres">
      <dgm:prSet presAssocID="{7C18723C-BD78-4205-A2A9-856FFF92EF38}" presName="compNode" presStyleCnt="0"/>
      <dgm:spPr/>
    </dgm:pt>
    <dgm:pt modelId="{93AB88D0-F128-49B6-BFCE-090B92D98791}" type="pres">
      <dgm:prSet presAssocID="{7C18723C-BD78-4205-A2A9-856FFF92EF38}" presName="iconBgRect" presStyleLbl="bgShp" presStyleIdx="4" presStyleCnt="5"/>
      <dgm:spPr/>
    </dgm:pt>
    <dgm:pt modelId="{9B889113-66BF-4C7D-9ECA-49FDFF44C849}" type="pres">
      <dgm:prSet presAssocID="{7C18723C-BD78-4205-A2A9-856FFF92EF3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jector"/>
        </a:ext>
      </dgm:extLst>
    </dgm:pt>
    <dgm:pt modelId="{3E4F3EFE-CBE4-4794-9915-C1140EA76D9E}" type="pres">
      <dgm:prSet presAssocID="{7C18723C-BD78-4205-A2A9-856FFF92EF38}" presName="spaceRect" presStyleCnt="0"/>
      <dgm:spPr/>
    </dgm:pt>
    <dgm:pt modelId="{D5BF06C2-D117-4938-85A3-F69B20A04633}" type="pres">
      <dgm:prSet presAssocID="{7C18723C-BD78-4205-A2A9-856FFF92EF38}" presName="textRect" presStyleLbl="revTx" presStyleIdx="4" presStyleCnt="5">
        <dgm:presLayoutVars>
          <dgm:chMax val="1"/>
          <dgm:chPref val="1"/>
        </dgm:presLayoutVars>
      </dgm:prSet>
      <dgm:spPr/>
    </dgm:pt>
  </dgm:ptLst>
  <dgm:cxnLst>
    <dgm:cxn modelId="{23E14C01-AC97-43D3-AE96-D50E6CABF47D}" srcId="{3A23C802-8C1D-46E3-838B-9A3F1FF9ED79}" destId="{A810FB81-0BCA-4BB7-9DB4-E608590956AE}" srcOrd="2" destOrd="0" parTransId="{D557A00E-7634-4464-A269-D7A81DCF7C41}" sibTransId="{BAF5CF4A-606B-491D-BF32-7BF24709285D}"/>
    <dgm:cxn modelId="{535AFD06-09BA-462C-ACF4-26CF98521796}" type="presOf" srcId="{3A23C802-8C1D-46E3-838B-9A3F1FF9ED79}" destId="{EA3B3605-F113-4702-9999-077A338F494E}" srcOrd="0" destOrd="0" presId="urn:microsoft.com/office/officeart/2018/2/layout/IconCircleList"/>
    <dgm:cxn modelId="{175BD910-F254-4B8D-8E7F-6C35A7D56E1B}" type="presOf" srcId="{A810FB81-0BCA-4BB7-9DB4-E608590956AE}" destId="{9BCD9B48-850E-4CED-A0AD-AB1C2452F63C}" srcOrd="0" destOrd="0" presId="urn:microsoft.com/office/officeart/2018/2/layout/IconCircleList"/>
    <dgm:cxn modelId="{2F752113-C691-4232-8D3E-18B8844BCBBB}" type="presOf" srcId="{7C18723C-BD78-4205-A2A9-856FFF92EF38}" destId="{D5BF06C2-D117-4938-85A3-F69B20A04633}" srcOrd="0" destOrd="0" presId="urn:microsoft.com/office/officeart/2018/2/layout/IconCircleList"/>
    <dgm:cxn modelId="{7837D213-6063-4D55-AAFB-A88C52E012C7}" type="presOf" srcId="{C4EF7502-7360-43A4-A355-67E2ECAF99F1}" destId="{7C39CFC8-E4C8-4D56-8B7C-01D7DB4A9909}" srcOrd="0" destOrd="0" presId="urn:microsoft.com/office/officeart/2018/2/layout/IconCircleList"/>
    <dgm:cxn modelId="{EC4D4D18-D350-455D-8E11-36159EEAAAFD}" type="presOf" srcId="{3CE4BA67-DB49-4C96-961D-2F6C7340FCB6}" destId="{F8F839BF-B30C-431A-8703-74171B56D9E1}" srcOrd="0" destOrd="0" presId="urn:microsoft.com/office/officeart/2018/2/layout/IconCircleList"/>
    <dgm:cxn modelId="{55D1551E-9B1C-46BC-B7B7-BB5CD815B359}" srcId="{3A23C802-8C1D-46E3-838B-9A3F1FF9ED79}" destId="{3CE4BA67-DB49-4C96-961D-2F6C7340FCB6}" srcOrd="1" destOrd="0" parTransId="{C736A9D2-E417-456B-AF7E-530D6724A0C0}" sibTransId="{1868AA38-678D-448E-BCC7-0AD31FFB181F}"/>
    <dgm:cxn modelId="{306C3621-3836-4AE1-8776-09FFC08CB6BC}" type="presOf" srcId="{BAF5CF4A-606B-491D-BF32-7BF24709285D}" destId="{22FF5CE7-0CD9-4BF2-A56B-FE37C8B7B531}" srcOrd="0" destOrd="0" presId="urn:microsoft.com/office/officeart/2018/2/layout/IconCircleList"/>
    <dgm:cxn modelId="{9E872038-55BD-4CF7-BE59-14215F1A7537}" type="presOf" srcId="{00F59954-3485-4B18-929C-C8D8EAE4708D}" destId="{9A037D78-2D6C-4726-A8AD-0D7AFA982E56}" srcOrd="0" destOrd="0" presId="urn:microsoft.com/office/officeart/2018/2/layout/IconCircleList"/>
    <dgm:cxn modelId="{0901BC54-291D-4380-981D-BA4CE106637B}" srcId="{3A23C802-8C1D-46E3-838B-9A3F1FF9ED79}" destId="{7C18723C-BD78-4205-A2A9-856FFF92EF38}" srcOrd="4" destOrd="0" parTransId="{A2F6AFAB-ED57-4403-B25C-E445C761AA62}" sibTransId="{50F91557-D124-465F-B233-9AF31C7964BA}"/>
    <dgm:cxn modelId="{CF13408C-E754-403C-915E-793DF4172123}" type="presOf" srcId="{84142835-68A7-45E8-A56B-CEBCFAE74964}" destId="{9822D5E3-BB5B-47AF-9B80-33BCB8396A10}" srcOrd="0" destOrd="0" presId="urn:microsoft.com/office/officeart/2018/2/layout/IconCircleList"/>
    <dgm:cxn modelId="{862ACBAD-64D0-43F0-B9A0-E44DD4C1BD3D}" type="presOf" srcId="{1429AD0A-320A-412E-8B84-93E2FB8C40E9}" destId="{36F99FEF-1682-4956-B798-77DCDCF2CFF7}" srcOrd="0" destOrd="0" presId="urn:microsoft.com/office/officeart/2018/2/layout/IconCircleList"/>
    <dgm:cxn modelId="{0ED81EB0-FA8F-4374-87ED-3E46520DEE57}" srcId="{3A23C802-8C1D-46E3-838B-9A3F1FF9ED79}" destId="{C4EF7502-7360-43A4-A355-67E2ECAF99F1}" srcOrd="0" destOrd="0" parTransId="{69295C53-D4EE-4512-8AF1-8E9BFF35DB6E}" sibTransId="{1429AD0A-320A-412E-8B84-93E2FB8C40E9}"/>
    <dgm:cxn modelId="{A441BFDA-7802-4873-9FBE-40841BA9F1DD}" srcId="{3A23C802-8C1D-46E3-838B-9A3F1FF9ED79}" destId="{00F59954-3485-4B18-929C-C8D8EAE4708D}" srcOrd="3" destOrd="0" parTransId="{5368B951-594A-4A71-AE41-33A5172F43A2}" sibTransId="{84142835-68A7-45E8-A56B-CEBCFAE74964}"/>
    <dgm:cxn modelId="{A8D308E2-3A44-4052-91D9-1FEB10557EBA}" type="presOf" srcId="{1868AA38-678D-448E-BCC7-0AD31FFB181F}" destId="{44D158FA-C7EE-418C-B0EF-A4B4AD724070}" srcOrd="0" destOrd="0" presId="urn:microsoft.com/office/officeart/2018/2/layout/IconCircleList"/>
    <dgm:cxn modelId="{0C53C152-F609-4BB0-855E-7855F3433DA6}" type="presParOf" srcId="{EA3B3605-F113-4702-9999-077A338F494E}" destId="{E7446DD8-F9ED-4D37-954A-037CDB4AAD1D}" srcOrd="0" destOrd="0" presId="urn:microsoft.com/office/officeart/2018/2/layout/IconCircleList"/>
    <dgm:cxn modelId="{6C98979D-8D5D-4431-92FC-4A1A1C9C1F91}" type="presParOf" srcId="{E7446DD8-F9ED-4D37-954A-037CDB4AAD1D}" destId="{D67496BC-69D3-4944-B9A3-92915B70AB05}" srcOrd="0" destOrd="0" presId="urn:microsoft.com/office/officeart/2018/2/layout/IconCircleList"/>
    <dgm:cxn modelId="{757734AE-F0D4-4855-B2D3-A1D8FBF407AB}" type="presParOf" srcId="{D67496BC-69D3-4944-B9A3-92915B70AB05}" destId="{181A01F2-64ED-450D-9542-BA83BE096292}" srcOrd="0" destOrd="0" presId="urn:microsoft.com/office/officeart/2018/2/layout/IconCircleList"/>
    <dgm:cxn modelId="{12FCAE37-5F52-4793-93ED-BA72B591EEA8}" type="presParOf" srcId="{D67496BC-69D3-4944-B9A3-92915B70AB05}" destId="{33FEB42E-2E7D-4A6F-AD10-9EB8588EDA9C}" srcOrd="1" destOrd="0" presId="urn:microsoft.com/office/officeart/2018/2/layout/IconCircleList"/>
    <dgm:cxn modelId="{4AE1B086-E9D8-48BD-B5CE-909155F71362}" type="presParOf" srcId="{D67496BC-69D3-4944-B9A3-92915B70AB05}" destId="{560D78BF-184D-4E4B-A5A7-0FA129CDFE89}" srcOrd="2" destOrd="0" presId="urn:microsoft.com/office/officeart/2018/2/layout/IconCircleList"/>
    <dgm:cxn modelId="{5AA82D17-890F-4D2D-ACAE-4565633F9355}" type="presParOf" srcId="{D67496BC-69D3-4944-B9A3-92915B70AB05}" destId="{7C39CFC8-E4C8-4D56-8B7C-01D7DB4A9909}" srcOrd="3" destOrd="0" presId="urn:microsoft.com/office/officeart/2018/2/layout/IconCircleList"/>
    <dgm:cxn modelId="{D9D3A881-C81F-4E29-9690-AF434381EA29}" type="presParOf" srcId="{E7446DD8-F9ED-4D37-954A-037CDB4AAD1D}" destId="{36F99FEF-1682-4956-B798-77DCDCF2CFF7}" srcOrd="1" destOrd="0" presId="urn:microsoft.com/office/officeart/2018/2/layout/IconCircleList"/>
    <dgm:cxn modelId="{23791DE2-8AC5-42A6-AE14-695DE996D9E9}" type="presParOf" srcId="{E7446DD8-F9ED-4D37-954A-037CDB4AAD1D}" destId="{A80538C3-CE7A-485D-A3EF-D3888DF3A4ED}" srcOrd="2" destOrd="0" presId="urn:microsoft.com/office/officeart/2018/2/layout/IconCircleList"/>
    <dgm:cxn modelId="{7D8946AD-64A8-4727-82A5-1863C2E9B2AA}" type="presParOf" srcId="{A80538C3-CE7A-485D-A3EF-D3888DF3A4ED}" destId="{C00E2716-158A-4A74-8D27-5EF560BD6285}" srcOrd="0" destOrd="0" presId="urn:microsoft.com/office/officeart/2018/2/layout/IconCircleList"/>
    <dgm:cxn modelId="{B39C275B-A017-4024-BAAE-9F129A74ED17}" type="presParOf" srcId="{A80538C3-CE7A-485D-A3EF-D3888DF3A4ED}" destId="{2809ED01-2F6E-4297-9BB8-863E104A6DF2}" srcOrd="1" destOrd="0" presId="urn:microsoft.com/office/officeart/2018/2/layout/IconCircleList"/>
    <dgm:cxn modelId="{F3B17EC2-618C-4CA7-8E26-66287964741C}" type="presParOf" srcId="{A80538C3-CE7A-485D-A3EF-D3888DF3A4ED}" destId="{DBD2AC59-7230-4A8E-9C2F-5031A642DB40}" srcOrd="2" destOrd="0" presId="urn:microsoft.com/office/officeart/2018/2/layout/IconCircleList"/>
    <dgm:cxn modelId="{74971619-65A5-4C02-8685-696FFE3113AB}" type="presParOf" srcId="{A80538C3-CE7A-485D-A3EF-D3888DF3A4ED}" destId="{F8F839BF-B30C-431A-8703-74171B56D9E1}" srcOrd="3" destOrd="0" presId="urn:microsoft.com/office/officeart/2018/2/layout/IconCircleList"/>
    <dgm:cxn modelId="{CD54DCE7-DECE-4341-8455-1CB06B26EC52}" type="presParOf" srcId="{E7446DD8-F9ED-4D37-954A-037CDB4AAD1D}" destId="{44D158FA-C7EE-418C-B0EF-A4B4AD724070}" srcOrd="3" destOrd="0" presId="urn:microsoft.com/office/officeart/2018/2/layout/IconCircleList"/>
    <dgm:cxn modelId="{AC7986A9-34EE-4934-A06F-871F901E21D9}" type="presParOf" srcId="{E7446DD8-F9ED-4D37-954A-037CDB4AAD1D}" destId="{ACB7BFFD-6453-4514-A4F7-4AAEABCE5BBB}" srcOrd="4" destOrd="0" presId="urn:microsoft.com/office/officeart/2018/2/layout/IconCircleList"/>
    <dgm:cxn modelId="{2A2F3308-4957-4C46-AE75-2638C0CA31E5}" type="presParOf" srcId="{ACB7BFFD-6453-4514-A4F7-4AAEABCE5BBB}" destId="{61615A74-8E5A-4F1A-BCE7-94332A5463C3}" srcOrd="0" destOrd="0" presId="urn:microsoft.com/office/officeart/2018/2/layout/IconCircleList"/>
    <dgm:cxn modelId="{9ED1D795-696B-4790-8AF2-4A7BAFED3221}" type="presParOf" srcId="{ACB7BFFD-6453-4514-A4F7-4AAEABCE5BBB}" destId="{2D01D010-61A1-42B6-9EC8-F861B2420EA4}" srcOrd="1" destOrd="0" presId="urn:microsoft.com/office/officeart/2018/2/layout/IconCircleList"/>
    <dgm:cxn modelId="{62DCB8BF-EB53-4120-AC17-F055DF70EAF3}" type="presParOf" srcId="{ACB7BFFD-6453-4514-A4F7-4AAEABCE5BBB}" destId="{20E117D9-557B-4127-BFA2-55D0E214852C}" srcOrd="2" destOrd="0" presId="urn:microsoft.com/office/officeart/2018/2/layout/IconCircleList"/>
    <dgm:cxn modelId="{CC9429F1-52A5-4723-BB6D-63484A73DD45}" type="presParOf" srcId="{ACB7BFFD-6453-4514-A4F7-4AAEABCE5BBB}" destId="{9BCD9B48-850E-4CED-A0AD-AB1C2452F63C}" srcOrd="3" destOrd="0" presId="urn:microsoft.com/office/officeart/2018/2/layout/IconCircleList"/>
    <dgm:cxn modelId="{6BC632D8-076D-4A2B-B425-282A38FBFBDD}" type="presParOf" srcId="{E7446DD8-F9ED-4D37-954A-037CDB4AAD1D}" destId="{22FF5CE7-0CD9-4BF2-A56B-FE37C8B7B531}" srcOrd="5" destOrd="0" presId="urn:microsoft.com/office/officeart/2018/2/layout/IconCircleList"/>
    <dgm:cxn modelId="{3D53D634-9F9C-4926-8221-7DCACC1A2206}" type="presParOf" srcId="{E7446DD8-F9ED-4D37-954A-037CDB4AAD1D}" destId="{1BD8E13A-D45A-45E3-9580-D058751708BA}" srcOrd="6" destOrd="0" presId="urn:microsoft.com/office/officeart/2018/2/layout/IconCircleList"/>
    <dgm:cxn modelId="{5E4EA3F0-E61D-4007-AF60-52C75EFFF992}" type="presParOf" srcId="{1BD8E13A-D45A-45E3-9580-D058751708BA}" destId="{DEEE7C61-0B88-44AB-9268-8C0CF29229A8}" srcOrd="0" destOrd="0" presId="urn:microsoft.com/office/officeart/2018/2/layout/IconCircleList"/>
    <dgm:cxn modelId="{71F3F82F-122B-4297-B530-216FE136A6B7}" type="presParOf" srcId="{1BD8E13A-D45A-45E3-9580-D058751708BA}" destId="{61F69E11-7AD3-4195-971A-C6BADC13E8E7}" srcOrd="1" destOrd="0" presId="urn:microsoft.com/office/officeart/2018/2/layout/IconCircleList"/>
    <dgm:cxn modelId="{C76F2E57-861D-4C35-A582-1C2CF5CC558C}" type="presParOf" srcId="{1BD8E13A-D45A-45E3-9580-D058751708BA}" destId="{E18F6F0D-9C3E-4543-8770-1AE3813F9F98}" srcOrd="2" destOrd="0" presId="urn:microsoft.com/office/officeart/2018/2/layout/IconCircleList"/>
    <dgm:cxn modelId="{1DF01794-D727-411D-9CA1-123E259C87D2}" type="presParOf" srcId="{1BD8E13A-D45A-45E3-9580-D058751708BA}" destId="{9A037D78-2D6C-4726-A8AD-0D7AFA982E56}" srcOrd="3" destOrd="0" presId="urn:microsoft.com/office/officeart/2018/2/layout/IconCircleList"/>
    <dgm:cxn modelId="{B486151A-0771-4246-A3A1-AA988529167C}" type="presParOf" srcId="{E7446DD8-F9ED-4D37-954A-037CDB4AAD1D}" destId="{9822D5E3-BB5B-47AF-9B80-33BCB8396A10}" srcOrd="7" destOrd="0" presId="urn:microsoft.com/office/officeart/2018/2/layout/IconCircleList"/>
    <dgm:cxn modelId="{96A4E542-CB4E-4C9A-9E78-9EE989F922EA}" type="presParOf" srcId="{E7446DD8-F9ED-4D37-954A-037CDB4AAD1D}" destId="{7A2644CA-71F4-4E1D-8673-8FA272214A84}" srcOrd="8" destOrd="0" presId="urn:microsoft.com/office/officeart/2018/2/layout/IconCircleList"/>
    <dgm:cxn modelId="{A208946F-35B4-42CC-905C-B8132C530F60}" type="presParOf" srcId="{7A2644CA-71F4-4E1D-8673-8FA272214A84}" destId="{93AB88D0-F128-49B6-BFCE-090B92D98791}" srcOrd="0" destOrd="0" presId="urn:microsoft.com/office/officeart/2018/2/layout/IconCircleList"/>
    <dgm:cxn modelId="{ABFB7EB8-1DC8-445E-A665-7B4BCAB6EF3B}" type="presParOf" srcId="{7A2644CA-71F4-4E1D-8673-8FA272214A84}" destId="{9B889113-66BF-4C7D-9ECA-49FDFF44C849}" srcOrd="1" destOrd="0" presId="urn:microsoft.com/office/officeart/2018/2/layout/IconCircleList"/>
    <dgm:cxn modelId="{27A0C0E3-994E-408E-B4DD-9A41287F75B0}" type="presParOf" srcId="{7A2644CA-71F4-4E1D-8673-8FA272214A84}" destId="{3E4F3EFE-CBE4-4794-9915-C1140EA76D9E}" srcOrd="2" destOrd="0" presId="urn:microsoft.com/office/officeart/2018/2/layout/IconCircleList"/>
    <dgm:cxn modelId="{567F5578-92B4-4D92-9FCA-171250A2BDBE}" type="presParOf" srcId="{7A2644CA-71F4-4E1D-8673-8FA272214A84}" destId="{D5BF06C2-D117-4938-85A3-F69B20A0463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51F83F-C01D-43B4-83FA-DC915856675D}" type="doc">
      <dgm:prSet loTypeId="urn:microsoft.com/office/officeart/2018/2/layout/IconCircleList" loCatId="icon" qsTypeId="urn:microsoft.com/office/officeart/2005/8/quickstyle/simple4" qsCatId="simple" csTypeId="urn:microsoft.com/office/officeart/2018/5/colors/Iconchunking_neutralbg_accent0_3" csCatId="mainScheme" phldr="1"/>
      <dgm:spPr/>
      <dgm:t>
        <a:bodyPr/>
        <a:lstStyle/>
        <a:p>
          <a:endParaRPr lang="en-US"/>
        </a:p>
      </dgm:t>
    </dgm:pt>
    <dgm:pt modelId="{FC069497-E80B-4825-B021-7D0C27556511}">
      <dgm:prSet/>
      <dgm:spPr/>
      <dgm:t>
        <a:bodyPr/>
        <a:lstStyle/>
        <a:p>
          <a:pPr>
            <a:lnSpc>
              <a:spcPct val="100000"/>
            </a:lnSpc>
          </a:pPr>
          <a:r>
            <a:rPr lang="en-US" dirty="0"/>
            <a:t>Código de </a:t>
          </a:r>
          <a:r>
            <a:rPr lang="en-US" dirty="0" err="1"/>
            <a:t>vestuário</a:t>
          </a:r>
          <a:r>
            <a:rPr lang="en-US" dirty="0"/>
            <a:t>: Business Casual</a:t>
          </a:r>
        </a:p>
      </dgm:t>
    </dgm:pt>
    <dgm:pt modelId="{5964CDB2-38FB-4AC8-BE22-51F9612A8279}" type="parTrans" cxnId="{8B32E285-7557-4787-9CFB-EFE17DE7F8C2}">
      <dgm:prSet/>
      <dgm:spPr/>
      <dgm:t>
        <a:bodyPr/>
        <a:lstStyle/>
        <a:p>
          <a:endParaRPr lang="en-US"/>
        </a:p>
      </dgm:t>
    </dgm:pt>
    <dgm:pt modelId="{677A8D33-8D50-484D-AE7E-95EB49C25CF7}" type="sibTrans" cxnId="{8B32E285-7557-4787-9CFB-EFE17DE7F8C2}">
      <dgm:prSet/>
      <dgm:spPr/>
      <dgm:t>
        <a:bodyPr/>
        <a:lstStyle/>
        <a:p>
          <a:pPr>
            <a:lnSpc>
              <a:spcPct val="100000"/>
            </a:lnSpc>
          </a:pPr>
          <a:endParaRPr lang="en-US"/>
        </a:p>
      </dgm:t>
    </dgm:pt>
    <dgm:pt modelId="{E815D0E1-157D-443A-99B8-4AE04862D389}">
      <dgm:prSet/>
      <dgm:spPr/>
      <dgm:t>
        <a:bodyPr/>
        <a:lstStyle/>
        <a:p>
          <a:pPr>
            <a:lnSpc>
              <a:spcPct val="100000"/>
            </a:lnSpc>
          </a:pPr>
          <a:r>
            <a:rPr lang="en-US" dirty="0" err="1"/>
            <a:t>Os</a:t>
          </a:r>
          <a:r>
            <a:rPr lang="en-US" dirty="0"/>
            <a:t> </a:t>
          </a:r>
          <a:r>
            <a:rPr lang="en-US" dirty="0" err="1"/>
            <a:t>palestrantes</a:t>
          </a:r>
          <a:r>
            <a:rPr lang="en-US" dirty="0"/>
            <a:t> se </a:t>
          </a:r>
          <a:r>
            <a:rPr lang="en-US" dirty="0" err="1"/>
            <a:t>apresentam</a:t>
          </a:r>
          <a:r>
            <a:rPr lang="en-US" dirty="0"/>
            <a:t> a </a:t>
          </a:r>
          <a:r>
            <a:rPr lang="en-US" dirty="0" err="1"/>
            <a:t>si</a:t>
          </a:r>
          <a:r>
            <a:rPr lang="en-US" dirty="0"/>
            <a:t> memos </a:t>
          </a:r>
          <a:r>
            <a:rPr lang="en-US" dirty="0" err="1"/>
            <a:t>na</a:t>
          </a:r>
          <a:r>
            <a:rPr lang="en-US" dirty="0"/>
            <a:t> </a:t>
          </a:r>
          <a:r>
            <a:rPr lang="en-US" dirty="0" err="1"/>
            <a:t>sua</a:t>
          </a:r>
          <a:r>
            <a:rPr lang="en-US" dirty="0"/>
            <a:t> </a:t>
          </a:r>
          <a:r>
            <a:rPr lang="en-US" dirty="0" err="1"/>
            <a:t>sessão</a:t>
          </a:r>
          <a:r>
            <a:rPr lang="en-US" dirty="0"/>
            <a:t> (1 min </a:t>
          </a:r>
          <a:r>
            <a:rPr lang="en-US" dirty="0" err="1"/>
            <a:t>ou</a:t>
          </a:r>
          <a:r>
            <a:rPr lang="en-US" dirty="0"/>
            <a:t> </a:t>
          </a:r>
          <a:r>
            <a:rPr lang="en-US" dirty="0" err="1"/>
            <a:t>menos</a:t>
          </a:r>
          <a:r>
            <a:rPr lang="en-US" dirty="0"/>
            <a:t>)</a:t>
          </a:r>
        </a:p>
      </dgm:t>
    </dgm:pt>
    <dgm:pt modelId="{37945609-0128-4811-89ED-116DCAC98219}" type="parTrans" cxnId="{63007038-FEA5-4C2F-9F91-192938102066}">
      <dgm:prSet/>
      <dgm:spPr/>
      <dgm:t>
        <a:bodyPr/>
        <a:lstStyle/>
        <a:p>
          <a:endParaRPr lang="en-US"/>
        </a:p>
      </dgm:t>
    </dgm:pt>
    <dgm:pt modelId="{1D34A006-43D4-4DC2-A2BE-2F030603EDFF}" type="sibTrans" cxnId="{63007038-FEA5-4C2F-9F91-192938102066}">
      <dgm:prSet/>
      <dgm:spPr/>
      <dgm:t>
        <a:bodyPr/>
        <a:lstStyle/>
        <a:p>
          <a:pPr>
            <a:lnSpc>
              <a:spcPct val="100000"/>
            </a:lnSpc>
          </a:pPr>
          <a:endParaRPr lang="en-US"/>
        </a:p>
      </dgm:t>
    </dgm:pt>
    <dgm:pt modelId="{E576BE06-1CCD-4078-9EB4-B66D8E573149}">
      <dgm:prSet/>
      <dgm:spPr/>
      <dgm:t>
        <a:bodyPr/>
        <a:lstStyle/>
        <a:p>
          <a:pPr>
            <a:lnSpc>
              <a:spcPct val="100000"/>
            </a:lnSpc>
          </a:pPr>
          <a:r>
            <a:rPr lang="en-US" dirty="0" err="1"/>
            <a:t>Traga</a:t>
          </a:r>
          <a:r>
            <a:rPr lang="en-US" dirty="0"/>
            <a:t> </a:t>
          </a:r>
          <a:r>
            <a:rPr lang="en-US" dirty="0" err="1"/>
            <a:t>seus</a:t>
          </a:r>
          <a:r>
            <a:rPr lang="en-US" dirty="0"/>
            <a:t> </a:t>
          </a:r>
          <a:r>
            <a:rPr lang="en-US" dirty="0" err="1"/>
            <a:t>cartões</a:t>
          </a:r>
          <a:r>
            <a:rPr lang="en-US" dirty="0"/>
            <a:t> </a:t>
          </a:r>
          <a:r>
            <a:rPr lang="en-US" dirty="0" err="1"/>
            <a:t>pessoais</a:t>
          </a:r>
          <a:endParaRPr lang="en-US" dirty="0"/>
        </a:p>
      </dgm:t>
    </dgm:pt>
    <dgm:pt modelId="{C6D9588A-B671-49E1-9F20-767B823784BB}" type="parTrans" cxnId="{FEB0BD31-6FE6-44C2-B0AC-F35D286440AC}">
      <dgm:prSet/>
      <dgm:spPr/>
      <dgm:t>
        <a:bodyPr/>
        <a:lstStyle/>
        <a:p>
          <a:endParaRPr lang="en-US"/>
        </a:p>
      </dgm:t>
    </dgm:pt>
    <dgm:pt modelId="{7BC6B794-873D-4633-93AC-EAA49A76685F}" type="sibTrans" cxnId="{FEB0BD31-6FE6-44C2-B0AC-F35D286440AC}">
      <dgm:prSet/>
      <dgm:spPr/>
      <dgm:t>
        <a:bodyPr/>
        <a:lstStyle/>
        <a:p>
          <a:pPr>
            <a:lnSpc>
              <a:spcPct val="100000"/>
            </a:lnSpc>
          </a:pPr>
          <a:endParaRPr lang="en-US"/>
        </a:p>
      </dgm:t>
    </dgm:pt>
    <dgm:pt modelId="{2D346771-F96B-44B0-A745-81B8A3D0C8C7}">
      <dgm:prSet/>
      <dgm:spPr/>
      <dgm:t>
        <a:bodyPr/>
        <a:lstStyle/>
        <a:p>
          <a:pPr>
            <a:lnSpc>
              <a:spcPct val="100000"/>
            </a:lnSpc>
          </a:pPr>
          <a:r>
            <a:rPr lang="en-US" dirty="0" err="1"/>
            <a:t>Há</a:t>
          </a:r>
          <a:r>
            <a:rPr lang="en-US" dirty="0"/>
            <a:t> um break de 15 </a:t>
          </a:r>
          <a:r>
            <a:rPr lang="en-US" dirty="0" err="1"/>
            <a:t>minutos</a:t>
          </a:r>
          <a:r>
            <a:rPr lang="en-US" dirty="0"/>
            <a:t> antes da </a:t>
          </a:r>
          <a:r>
            <a:rPr lang="en-US" dirty="0" err="1"/>
            <a:t>sua</a:t>
          </a:r>
          <a:r>
            <a:rPr lang="en-US" dirty="0"/>
            <a:t> </a:t>
          </a:r>
          <a:r>
            <a:rPr lang="en-US" dirty="0" err="1"/>
            <a:t>sessão</a:t>
          </a:r>
          <a:r>
            <a:rPr lang="en-US" dirty="0"/>
            <a:t> </a:t>
          </a:r>
          <a:r>
            <a:rPr lang="en-US" dirty="0" err="1"/>
            <a:t>nel</a:t>
          </a:r>
          <a:r>
            <a:rPr lang="en-US" dirty="0"/>
            <a:t> qual </a:t>
          </a:r>
          <a:r>
            <a:rPr lang="en-US" dirty="0" err="1"/>
            <a:t>você</a:t>
          </a:r>
          <a:r>
            <a:rPr lang="en-US" dirty="0"/>
            <a:t> </a:t>
          </a:r>
          <a:r>
            <a:rPr lang="en-US" dirty="0" err="1"/>
            <a:t>pode</a:t>
          </a:r>
          <a:r>
            <a:rPr lang="en-US" dirty="0"/>
            <a:t> </a:t>
          </a:r>
          <a:r>
            <a:rPr lang="en-US" dirty="0" err="1"/>
            <a:t>configurar</a:t>
          </a:r>
          <a:r>
            <a:rPr lang="en-US" dirty="0"/>
            <a:t> e </a:t>
          </a:r>
          <a:r>
            <a:rPr lang="en-US" dirty="0" err="1"/>
            <a:t>testar</a:t>
          </a:r>
          <a:r>
            <a:rPr lang="en-US" dirty="0"/>
            <a:t> </a:t>
          </a:r>
          <a:r>
            <a:rPr lang="en-US" dirty="0" err="1"/>
            <a:t>tudo</a:t>
          </a:r>
          <a:endParaRPr lang="en-US" dirty="0"/>
        </a:p>
      </dgm:t>
    </dgm:pt>
    <dgm:pt modelId="{100FE7DE-276E-4BE1-BB0F-829F732C91F6}" type="parTrans" cxnId="{280B27C0-3EC4-4E54-8E00-4B0BAB629D14}">
      <dgm:prSet/>
      <dgm:spPr/>
      <dgm:t>
        <a:bodyPr/>
        <a:lstStyle/>
        <a:p>
          <a:endParaRPr lang="en-US"/>
        </a:p>
      </dgm:t>
    </dgm:pt>
    <dgm:pt modelId="{5B4FFBF5-2B73-4023-9767-4EA6688CA0E8}" type="sibTrans" cxnId="{280B27C0-3EC4-4E54-8E00-4B0BAB629D14}">
      <dgm:prSet/>
      <dgm:spPr/>
      <dgm:t>
        <a:bodyPr/>
        <a:lstStyle/>
        <a:p>
          <a:endParaRPr lang="en-US"/>
        </a:p>
      </dgm:t>
    </dgm:pt>
    <dgm:pt modelId="{CA5AAA0A-DA2D-4D39-8375-39F105F53B5B}" type="pres">
      <dgm:prSet presAssocID="{9C51F83F-C01D-43B4-83FA-DC915856675D}" presName="root" presStyleCnt="0">
        <dgm:presLayoutVars>
          <dgm:dir/>
          <dgm:resizeHandles val="exact"/>
        </dgm:presLayoutVars>
      </dgm:prSet>
      <dgm:spPr/>
    </dgm:pt>
    <dgm:pt modelId="{78DF1AE5-2DAF-4554-8FFD-1EBAB3AA5A4A}" type="pres">
      <dgm:prSet presAssocID="{9C51F83F-C01D-43B4-83FA-DC915856675D}" presName="container" presStyleCnt="0">
        <dgm:presLayoutVars>
          <dgm:dir/>
          <dgm:resizeHandles val="exact"/>
        </dgm:presLayoutVars>
      </dgm:prSet>
      <dgm:spPr/>
    </dgm:pt>
    <dgm:pt modelId="{2819BF1B-4579-4568-8596-7F9D15734895}" type="pres">
      <dgm:prSet presAssocID="{FC069497-E80B-4825-B021-7D0C27556511}" presName="compNode" presStyleCnt="0"/>
      <dgm:spPr/>
    </dgm:pt>
    <dgm:pt modelId="{DCD7B119-9F60-4D1A-8E23-E22D6B93B9C4}" type="pres">
      <dgm:prSet presAssocID="{FC069497-E80B-4825-B021-7D0C27556511}" presName="iconBgRect" presStyleLbl="bgShp" presStyleIdx="0" presStyleCnt="4"/>
      <dgm:spPr/>
    </dgm:pt>
    <dgm:pt modelId="{5A36199E-5932-43F9-A723-5D05D78357CA}" type="pres">
      <dgm:prSet presAssocID="{FC069497-E80B-4825-B021-7D0C2755651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ess"/>
        </a:ext>
      </dgm:extLst>
    </dgm:pt>
    <dgm:pt modelId="{2E8037C3-860E-4276-AA5A-7773D4009B54}" type="pres">
      <dgm:prSet presAssocID="{FC069497-E80B-4825-B021-7D0C27556511}" presName="spaceRect" presStyleCnt="0"/>
      <dgm:spPr/>
    </dgm:pt>
    <dgm:pt modelId="{D5E799CB-0CD2-4332-9A14-2DC159CDE6E9}" type="pres">
      <dgm:prSet presAssocID="{FC069497-E80B-4825-B021-7D0C27556511}" presName="textRect" presStyleLbl="revTx" presStyleIdx="0" presStyleCnt="4">
        <dgm:presLayoutVars>
          <dgm:chMax val="1"/>
          <dgm:chPref val="1"/>
        </dgm:presLayoutVars>
      </dgm:prSet>
      <dgm:spPr/>
    </dgm:pt>
    <dgm:pt modelId="{27FDE63D-C3BB-4222-B6FE-3EF87569B4E9}" type="pres">
      <dgm:prSet presAssocID="{677A8D33-8D50-484D-AE7E-95EB49C25CF7}" presName="sibTrans" presStyleLbl="sibTrans2D1" presStyleIdx="0" presStyleCnt="0"/>
      <dgm:spPr/>
    </dgm:pt>
    <dgm:pt modelId="{8B6169DD-E5F3-4964-B9C7-AD45AC47FF46}" type="pres">
      <dgm:prSet presAssocID="{E815D0E1-157D-443A-99B8-4AE04862D389}" presName="compNode" presStyleCnt="0"/>
      <dgm:spPr/>
    </dgm:pt>
    <dgm:pt modelId="{27D67651-3C65-403C-B24E-015E1202A55C}" type="pres">
      <dgm:prSet presAssocID="{E815D0E1-157D-443A-99B8-4AE04862D389}" presName="iconBgRect" presStyleLbl="bgShp" presStyleIdx="1" presStyleCnt="4"/>
      <dgm:spPr/>
    </dgm:pt>
    <dgm:pt modelId="{2E1C0734-9265-4A6B-B36B-73D2E75D45FF}" type="pres">
      <dgm:prSet presAssocID="{E815D0E1-157D-443A-99B8-4AE04862D38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ecturer"/>
        </a:ext>
      </dgm:extLst>
    </dgm:pt>
    <dgm:pt modelId="{D31F542C-C584-4C81-886E-EAC907F74255}" type="pres">
      <dgm:prSet presAssocID="{E815D0E1-157D-443A-99B8-4AE04862D389}" presName="spaceRect" presStyleCnt="0"/>
      <dgm:spPr/>
    </dgm:pt>
    <dgm:pt modelId="{49D7E80F-992F-4E56-B02D-5D50719D784B}" type="pres">
      <dgm:prSet presAssocID="{E815D0E1-157D-443A-99B8-4AE04862D389}" presName="textRect" presStyleLbl="revTx" presStyleIdx="1" presStyleCnt="4">
        <dgm:presLayoutVars>
          <dgm:chMax val="1"/>
          <dgm:chPref val="1"/>
        </dgm:presLayoutVars>
      </dgm:prSet>
      <dgm:spPr/>
    </dgm:pt>
    <dgm:pt modelId="{D816FFA8-C55B-4D89-97ED-1852FE0EBB37}" type="pres">
      <dgm:prSet presAssocID="{1D34A006-43D4-4DC2-A2BE-2F030603EDFF}" presName="sibTrans" presStyleLbl="sibTrans2D1" presStyleIdx="0" presStyleCnt="0"/>
      <dgm:spPr/>
    </dgm:pt>
    <dgm:pt modelId="{8A0F7D32-0539-4634-90D5-FAAC5621429D}" type="pres">
      <dgm:prSet presAssocID="{E576BE06-1CCD-4078-9EB4-B66D8E573149}" presName="compNode" presStyleCnt="0"/>
      <dgm:spPr/>
    </dgm:pt>
    <dgm:pt modelId="{FDD3D31F-E262-4E66-A8B7-A586C0267F76}" type="pres">
      <dgm:prSet presAssocID="{E576BE06-1CCD-4078-9EB4-B66D8E573149}" presName="iconBgRect" presStyleLbl="bgShp" presStyleIdx="2" presStyleCnt="4"/>
      <dgm:spPr/>
    </dgm:pt>
    <dgm:pt modelId="{E1619F0A-DEB7-4543-8C79-3CC047938A9A}" type="pres">
      <dgm:prSet presAssocID="{E576BE06-1CCD-4078-9EB4-B66D8E57314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55057D51-57C6-4330-A6B9-726347EFED12}" type="pres">
      <dgm:prSet presAssocID="{E576BE06-1CCD-4078-9EB4-B66D8E573149}" presName="spaceRect" presStyleCnt="0"/>
      <dgm:spPr/>
    </dgm:pt>
    <dgm:pt modelId="{16916366-C102-4708-8BF2-3C1453435F88}" type="pres">
      <dgm:prSet presAssocID="{E576BE06-1CCD-4078-9EB4-B66D8E573149}" presName="textRect" presStyleLbl="revTx" presStyleIdx="2" presStyleCnt="4">
        <dgm:presLayoutVars>
          <dgm:chMax val="1"/>
          <dgm:chPref val="1"/>
        </dgm:presLayoutVars>
      </dgm:prSet>
      <dgm:spPr/>
    </dgm:pt>
    <dgm:pt modelId="{2E43E895-3A71-4287-9B7D-41866A6E913A}" type="pres">
      <dgm:prSet presAssocID="{7BC6B794-873D-4633-93AC-EAA49A76685F}" presName="sibTrans" presStyleLbl="sibTrans2D1" presStyleIdx="0" presStyleCnt="0"/>
      <dgm:spPr/>
    </dgm:pt>
    <dgm:pt modelId="{404D20DA-9012-440D-9C44-8C2898F3F7EA}" type="pres">
      <dgm:prSet presAssocID="{2D346771-F96B-44B0-A745-81B8A3D0C8C7}" presName="compNode" presStyleCnt="0"/>
      <dgm:spPr/>
    </dgm:pt>
    <dgm:pt modelId="{856BB54C-EF2C-4E1C-9499-8B076FF2BE1E}" type="pres">
      <dgm:prSet presAssocID="{2D346771-F96B-44B0-A745-81B8A3D0C8C7}" presName="iconBgRect" presStyleLbl="bgShp" presStyleIdx="3" presStyleCnt="4"/>
      <dgm:spPr/>
    </dgm:pt>
    <dgm:pt modelId="{BF621AC1-77E8-4339-B94A-7567907BE5FF}" type="pres">
      <dgm:prSet presAssocID="{2D346771-F96B-44B0-A745-81B8A3D0C8C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ck"/>
        </a:ext>
      </dgm:extLst>
    </dgm:pt>
    <dgm:pt modelId="{58E12CA0-5794-4950-A3BA-C65500760290}" type="pres">
      <dgm:prSet presAssocID="{2D346771-F96B-44B0-A745-81B8A3D0C8C7}" presName="spaceRect" presStyleCnt="0"/>
      <dgm:spPr/>
    </dgm:pt>
    <dgm:pt modelId="{0F2F9B5D-60B7-4E9B-992E-A41558CC5340}" type="pres">
      <dgm:prSet presAssocID="{2D346771-F96B-44B0-A745-81B8A3D0C8C7}" presName="textRect" presStyleLbl="revTx" presStyleIdx="3" presStyleCnt="4">
        <dgm:presLayoutVars>
          <dgm:chMax val="1"/>
          <dgm:chPref val="1"/>
        </dgm:presLayoutVars>
      </dgm:prSet>
      <dgm:spPr/>
    </dgm:pt>
  </dgm:ptLst>
  <dgm:cxnLst>
    <dgm:cxn modelId="{A40F7013-5896-4B0A-A7AD-B896AB605A60}" type="presOf" srcId="{E576BE06-1CCD-4078-9EB4-B66D8E573149}" destId="{16916366-C102-4708-8BF2-3C1453435F88}" srcOrd="0" destOrd="0" presId="urn:microsoft.com/office/officeart/2018/2/layout/IconCircleList"/>
    <dgm:cxn modelId="{FEB0BD31-6FE6-44C2-B0AC-F35D286440AC}" srcId="{9C51F83F-C01D-43B4-83FA-DC915856675D}" destId="{E576BE06-1CCD-4078-9EB4-B66D8E573149}" srcOrd="2" destOrd="0" parTransId="{C6D9588A-B671-49E1-9F20-767B823784BB}" sibTransId="{7BC6B794-873D-4633-93AC-EAA49A76685F}"/>
    <dgm:cxn modelId="{63007038-FEA5-4C2F-9F91-192938102066}" srcId="{9C51F83F-C01D-43B4-83FA-DC915856675D}" destId="{E815D0E1-157D-443A-99B8-4AE04862D389}" srcOrd="1" destOrd="0" parTransId="{37945609-0128-4811-89ED-116DCAC98219}" sibTransId="{1D34A006-43D4-4DC2-A2BE-2F030603EDFF}"/>
    <dgm:cxn modelId="{D4A41265-661C-4F72-98B8-2CE2C7ABFB2B}" type="presOf" srcId="{1D34A006-43D4-4DC2-A2BE-2F030603EDFF}" destId="{D816FFA8-C55B-4D89-97ED-1852FE0EBB37}" srcOrd="0" destOrd="0" presId="urn:microsoft.com/office/officeart/2018/2/layout/IconCircleList"/>
    <dgm:cxn modelId="{8B32E285-7557-4787-9CFB-EFE17DE7F8C2}" srcId="{9C51F83F-C01D-43B4-83FA-DC915856675D}" destId="{FC069497-E80B-4825-B021-7D0C27556511}" srcOrd="0" destOrd="0" parTransId="{5964CDB2-38FB-4AC8-BE22-51F9612A8279}" sibTransId="{677A8D33-8D50-484D-AE7E-95EB49C25CF7}"/>
    <dgm:cxn modelId="{709FFA87-AB22-4DA7-8D27-23026786EF53}" type="presOf" srcId="{7BC6B794-873D-4633-93AC-EAA49A76685F}" destId="{2E43E895-3A71-4287-9B7D-41866A6E913A}" srcOrd="0" destOrd="0" presId="urn:microsoft.com/office/officeart/2018/2/layout/IconCircleList"/>
    <dgm:cxn modelId="{280B27C0-3EC4-4E54-8E00-4B0BAB629D14}" srcId="{9C51F83F-C01D-43B4-83FA-DC915856675D}" destId="{2D346771-F96B-44B0-A745-81B8A3D0C8C7}" srcOrd="3" destOrd="0" parTransId="{100FE7DE-276E-4BE1-BB0F-829F732C91F6}" sibTransId="{5B4FFBF5-2B73-4023-9767-4EA6688CA0E8}"/>
    <dgm:cxn modelId="{F682F4D8-DBB6-468B-A4B3-EB2A1A30A0FD}" type="presOf" srcId="{E815D0E1-157D-443A-99B8-4AE04862D389}" destId="{49D7E80F-992F-4E56-B02D-5D50719D784B}" srcOrd="0" destOrd="0" presId="urn:microsoft.com/office/officeart/2018/2/layout/IconCircleList"/>
    <dgm:cxn modelId="{76FD20E2-87FA-4386-8AD0-A1566496DFF1}" type="presOf" srcId="{2D346771-F96B-44B0-A745-81B8A3D0C8C7}" destId="{0F2F9B5D-60B7-4E9B-992E-A41558CC5340}" srcOrd="0" destOrd="0" presId="urn:microsoft.com/office/officeart/2018/2/layout/IconCircleList"/>
    <dgm:cxn modelId="{43C20BF9-F15E-492D-8E8D-A46AB8336910}" type="presOf" srcId="{9C51F83F-C01D-43B4-83FA-DC915856675D}" destId="{CA5AAA0A-DA2D-4D39-8375-39F105F53B5B}" srcOrd="0" destOrd="0" presId="urn:microsoft.com/office/officeart/2018/2/layout/IconCircleList"/>
    <dgm:cxn modelId="{28B8CAFA-1592-4BDE-9182-62D74AE020C8}" type="presOf" srcId="{FC069497-E80B-4825-B021-7D0C27556511}" destId="{D5E799CB-0CD2-4332-9A14-2DC159CDE6E9}" srcOrd="0" destOrd="0" presId="urn:microsoft.com/office/officeart/2018/2/layout/IconCircleList"/>
    <dgm:cxn modelId="{20AA94FC-B8B9-4A68-B9DD-C42E979E03B9}" type="presOf" srcId="{677A8D33-8D50-484D-AE7E-95EB49C25CF7}" destId="{27FDE63D-C3BB-4222-B6FE-3EF87569B4E9}" srcOrd="0" destOrd="0" presId="urn:microsoft.com/office/officeart/2018/2/layout/IconCircleList"/>
    <dgm:cxn modelId="{EC3BB250-C94A-4504-9F7C-F2FAEDBDED27}" type="presParOf" srcId="{CA5AAA0A-DA2D-4D39-8375-39F105F53B5B}" destId="{78DF1AE5-2DAF-4554-8FFD-1EBAB3AA5A4A}" srcOrd="0" destOrd="0" presId="urn:microsoft.com/office/officeart/2018/2/layout/IconCircleList"/>
    <dgm:cxn modelId="{A4F58D4D-4690-4C02-A1A0-89F15A008B41}" type="presParOf" srcId="{78DF1AE5-2DAF-4554-8FFD-1EBAB3AA5A4A}" destId="{2819BF1B-4579-4568-8596-7F9D15734895}" srcOrd="0" destOrd="0" presId="urn:microsoft.com/office/officeart/2018/2/layout/IconCircleList"/>
    <dgm:cxn modelId="{8544D457-991C-4713-A364-8B85B352C6B3}" type="presParOf" srcId="{2819BF1B-4579-4568-8596-7F9D15734895}" destId="{DCD7B119-9F60-4D1A-8E23-E22D6B93B9C4}" srcOrd="0" destOrd="0" presId="urn:microsoft.com/office/officeart/2018/2/layout/IconCircleList"/>
    <dgm:cxn modelId="{81979600-DB7C-4D9B-B0B4-760B61CABD8A}" type="presParOf" srcId="{2819BF1B-4579-4568-8596-7F9D15734895}" destId="{5A36199E-5932-43F9-A723-5D05D78357CA}" srcOrd="1" destOrd="0" presId="urn:microsoft.com/office/officeart/2018/2/layout/IconCircleList"/>
    <dgm:cxn modelId="{BFBC08B7-2598-480A-ADC3-5D812B45D021}" type="presParOf" srcId="{2819BF1B-4579-4568-8596-7F9D15734895}" destId="{2E8037C3-860E-4276-AA5A-7773D4009B54}" srcOrd="2" destOrd="0" presId="urn:microsoft.com/office/officeart/2018/2/layout/IconCircleList"/>
    <dgm:cxn modelId="{05D0FDEB-0E00-4BDC-B015-6AB5BD19E6EE}" type="presParOf" srcId="{2819BF1B-4579-4568-8596-7F9D15734895}" destId="{D5E799CB-0CD2-4332-9A14-2DC159CDE6E9}" srcOrd="3" destOrd="0" presId="urn:microsoft.com/office/officeart/2018/2/layout/IconCircleList"/>
    <dgm:cxn modelId="{782FDB42-A53F-46DA-9D3F-3241DE178D66}" type="presParOf" srcId="{78DF1AE5-2DAF-4554-8FFD-1EBAB3AA5A4A}" destId="{27FDE63D-C3BB-4222-B6FE-3EF87569B4E9}" srcOrd="1" destOrd="0" presId="urn:microsoft.com/office/officeart/2018/2/layout/IconCircleList"/>
    <dgm:cxn modelId="{B77B3636-E244-4C83-A576-E576ACB25DDF}" type="presParOf" srcId="{78DF1AE5-2DAF-4554-8FFD-1EBAB3AA5A4A}" destId="{8B6169DD-E5F3-4964-B9C7-AD45AC47FF46}" srcOrd="2" destOrd="0" presId="urn:microsoft.com/office/officeart/2018/2/layout/IconCircleList"/>
    <dgm:cxn modelId="{573ADB00-C190-4892-A49C-976DF2045591}" type="presParOf" srcId="{8B6169DD-E5F3-4964-B9C7-AD45AC47FF46}" destId="{27D67651-3C65-403C-B24E-015E1202A55C}" srcOrd="0" destOrd="0" presId="urn:microsoft.com/office/officeart/2018/2/layout/IconCircleList"/>
    <dgm:cxn modelId="{AD5F331B-8EA8-4D95-852B-63515248D461}" type="presParOf" srcId="{8B6169DD-E5F3-4964-B9C7-AD45AC47FF46}" destId="{2E1C0734-9265-4A6B-B36B-73D2E75D45FF}" srcOrd="1" destOrd="0" presId="urn:microsoft.com/office/officeart/2018/2/layout/IconCircleList"/>
    <dgm:cxn modelId="{FD924C91-9AAA-4626-8B14-1BAADB14A687}" type="presParOf" srcId="{8B6169DD-E5F3-4964-B9C7-AD45AC47FF46}" destId="{D31F542C-C584-4C81-886E-EAC907F74255}" srcOrd="2" destOrd="0" presId="urn:microsoft.com/office/officeart/2018/2/layout/IconCircleList"/>
    <dgm:cxn modelId="{96581E64-95D2-4327-A51E-2D0B01EB6C51}" type="presParOf" srcId="{8B6169DD-E5F3-4964-B9C7-AD45AC47FF46}" destId="{49D7E80F-992F-4E56-B02D-5D50719D784B}" srcOrd="3" destOrd="0" presId="urn:microsoft.com/office/officeart/2018/2/layout/IconCircleList"/>
    <dgm:cxn modelId="{26DA9A60-25C6-458B-84FF-12F3B5C0EFB5}" type="presParOf" srcId="{78DF1AE5-2DAF-4554-8FFD-1EBAB3AA5A4A}" destId="{D816FFA8-C55B-4D89-97ED-1852FE0EBB37}" srcOrd="3" destOrd="0" presId="urn:microsoft.com/office/officeart/2018/2/layout/IconCircleList"/>
    <dgm:cxn modelId="{416BAFDC-5137-4224-8E1A-716FBC91ACC6}" type="presParOf" srcId="{78DF1AE5-2DAF-4554-8FFD-1EBAB3AA5A4A}" destId="{8A0F7D32-0539-4634-90D5-FAAC5621429D}" srcOrd="4" destOrd="0" presId="urn:microsoft.com/office/officeart/2018/2/layout/IconCircleList"/>
    <dgm:cxn modelId="{4416CDCD-93D9-4D04-8CC0-C892C00F509C}" type="presParOf" srcId="{8A0F7D32-0539-4634-90D5-FAAC5621429D}" destId="{FDD3D31F-E262-4E66-A8B7-A586C0267F76}" srcOrd="0" destOrd="0" presId="urn:microsoft.com/office/officeart/2018/2/layout/IconCircleList"/>
    <dgm:cxn modelId="{88E7776B-3ECE-43C0-A2F9-1F3FA9F1BDC2}" type="presParOf" srcId="{8A0F7D32-0539-4634-90D5-FAAC5621429D}" destId="{E1619F0A-DEB7-4543-8C79-3CC047938A9A}" srcOrd="1" destOrd="0" presId="urn:microsoft.com/office/officeart/2018/2/layout/IconCircleList"/>
    <dgm:cxn modelId="{5D70BB2A-E7C1-48D8-BE39-FFC340C4B04A}" type="presParOf" srcId="{8A0F7D32-0539-4634-90D5-FAAC5621429D}" destId="{55057D51-57C6-4330-A6B9-726347EFED12}" srcOrd="2" destOrd="0" presId="urn:microsoft.com/office/officeart/2018/2/layout/IconCircleList"/>
    <dgm:cxn modelId="{EA4B29BF-B678-450A-B950-9C3807F275A7}" type="presParOf" srcId="{8A0F7D32-0539-4634-90D5-FAAC5621429D}" destId="{16916366-C102-4708-8BF2-3C1453435F88}" srcOrd="3" destOrd="0" presId="urn:microsoft.com/office/officeart/2018/2/layout/IconCircleList"/>
    <dgm:cxn modelId="{28C12C2C-7D84-455A-BC66-BB8E77BC5669}" type="presParOf" srcId="{78DF1AE5-2DAF-4554-8FFD-1EBAB3AA5A4A}" destId="{2E43E895-3A71-4287-9B7D-41866A6E913A}" srcOrd="5" destOrd="0" presId="urn:microsoft.com/office/officeart/2018/2/layout/IconCircleList"/>
    <dgm:cxn modelId="{39BE2C40-7629-4E3A-A9C5-204F79EFDAA1}" type="presParOf" srcId="{78DF1AE5-2DAF-4554-8FFD-1EBAB3AA5A4A}" destId="{404D20DA-9012-440D-9C44-8C2898F3F7EA}" srcOrd="6" destOrd="0" presId="urn:microsoft.com/office/officeart/2018/2/layout/IconCircleList"/>
    <dgm:cxn modelId="{B1DF90AC-F1C9-453C-BA31-EB7CE00F5722}" type="presParOf" srcId="{404D20DA-9012-440D-9C44-8C2898F3F7EA}" destId="{856BB54C-EF2C-4E1C-9499-8B076FF2BE1E}" srcOrd="0" destOrd="0" presId="urn:microsoft.com/office/officeart/2018/2/layout/IconCircleList"/>
    <dgm:cxn modelId="{540040DA-1999-4390-8542-D6F65787A5D5}" type="presParOf" srcId="{404D20DA-9012-440D-9C44-8C2898F3F7EA}" destId="{BF621AC1-77E8-4339-B94A-7567907BE5FF}" srcOrd="1" destOrd="0" presId="urn:microsoft.com/office/officeart/2018/2/layout/IconCircleList"/>
    <dgm:cxn modelId="{BC7BA82E-234A-4D45-ADB7-FAAE4B507C99}" type="presParOf" srcId="{404D20DA-9012-440D-9C44-8C2898F3F7EA}" destId="{58E12CA0-5794-4950-A3BA-C65500760290}" srcOrd="2" destOrd="0" presId="urn:microsoft.com/office/officeart/2018/2/layout/IconCircleList"/>
    <dgm:cxn modelId="{2159EE92-3C48-453F-8AF7-999EFFDD234F}" type="presParOf" srcId="{404D20DA-9012-440D-9C44-8C2898F3F7EA}" destId="{0F2F9B5D-60B7-4E9B-992E-A41558CC534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99DFA05-6D9A-4376-8196-F68A1547550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017FBE2-A986-4AEB-9802-2CAB2113472C}">
      <dgm:prSet/>
      <dgm:spPr/>
      <dgm:t>
        <a:bodyPr/>
        <a:lstStyle/>
        <a:p>
          <a:pPr>
            <a:lnSpc>
              <a:spcPct val="100000"/>
            </a:lnSpc>
          </a:pPr>
          <a:r>
            <a:rPr lang="en-US" b="1" dirty="0"/>
            <a:t>PAINEL DE ESPECIALISTAS</a:t>
          </a:r>
        </a:p>
        <a:p>
          <a:pPr>
            <a:lnSpc>
              <a:spcPct val="100000"/>
            </a:lnSpc>
          </a:pPr>
          <a:r>
            <a:rPr lang="en-US" b="1" dirty="0" err="1"/>
            <a:t>Sessão</a:t>
          </a:r>
          <a:r>
            <a:rPr lang="en-US" b="1" dirty="0"/>
            <a:t> final do </a:t>
          </a:r>
          <a:r>
            <a:rPr lang="en-US" b="1" dirty="0" err="1"/>
            <a:t>evento</a:t>
          </a:r>
          <a:endParaRPr lang="en-US" b="1" dirty="0"/>
        </a:p>
      </dgm:t>
    </dgm:pt>
    <dgm:pt modelId="{5B1ABCA1-8726-47A2-A0BB-76194CAA34E7}" type="parTrans" cxnId="{787BC74A-8895-44AE-89BF-81DA92C6450C}">
      <dgm:prSet/>
      <dgm:spPr/>
      <dgm:t>
        <a:bodyPr/>
        <a:lstStyle/>
        <a:p>
          <a:endParaRPr lang="en-US"/>
        </a:p>
      </dgm:t>
    </dgm:pt>
    <dgm:pt modelId="{A2F633A1-486D-460B-9C54-48F4F34849E4}" type="sibTrans" cxnId="{787BC74A-8895-44AE-89BF-81DA92C6450C}">
      <dgm:prSet/>
      <dgm:spPr/>
      <dgm:t>
        <a:bodyPr/>
        <a:lstStyle/>
        <a:p>
          <a:endParaRPr lang="en-US"/>
        </a:p>
      </dgm:t>
    </dgm:pt>
    <dgm:pt modelId="{4D390173-556D-4350-991C-51FF6DCC3F48}">
      <dgm:prSet/>
      <dgm:spPr/>
      <dgm:t>
        <a:bodyPr/>
        <a:lstStyle/>
        <a:p>
          <a:pPr>
            <a:lnSpc>
              <a:spcPct val="100000"/>
            </a:lnSpc>
          </a:pPr>
          <a:r>
            <a:rPr lang="en-US" b="1" dirty="0"/>
            <a:t>Email </a:t>
          </a:r>
          <a:r>
            <a:rPr lang="en-US" b="1" dirty="0">
              <a:hlinkClick xmlns:r="http://schemas.openxmlformats.org/officeDocument/2006/relationships" r:id="rId1"/>
            </a:rPr>
            <a:t>Pablo.peralta@dynamiccommunities.com</a:t>
          </a:r>
          <a:r>
            <a:rPr lang="en-US" b="1" dirty="0"/>
            <a:t> se </a:t>
          </a:r>
          <a:r>
            <a:rPr lang="en-US" b="1" dirty="0" err="1"/>
            <a:t>você</a:t>
          </a:r>
          <a:r>
            <a:rPr lang="en-US" b="1" dirty="0"/>
            <a:t> </a:t>
          </a:r>
          <a:r>
            <a:rPr lang="en-US" b="1" dirty="0" err="1"/>
            <a:t>está</a:t>
          </a:r>
          <a:r>
            <a:rPr lang="en-US" b="1" dirty="0"/>
            <a:t> </a:t>
          </a:r>
          <a:r>
            <a:rPr lang="en-US" b="1" dirty="0" err="1"/>
            <a:t>interessado</a:t>
          </a:r>
          <a:r>
            <a:rPr lang="en-US" b="1" dirty="0"/>
            <a:t> </a:t>
          </a:r>
          <a:r>
            <a:rPr lang="en-US" b="1" dirty="0" err="1"/>
            <a:t>em</a:t>
          </a:r>
          <a:r>
            <a:rPr lang="en-US" b="1" dirty="0"/>
            <a:t> </a:t>
          </a:r>
          <a:r>
            <a:rPr lang="en-US" b="1" dirty="0" err="1"/>
            <a:t>participar</a:t>
          </a:r>
          <a:r>
            <a:rPr lang="en-US" b="1" dirty="0"/>
            <a:t> do </a:t>
          </a:r>
          <a:r>
            <a:rPr lang="en-US" b="1" dirty="0" err="1"/>
            <a:t>painel</a:t>
          </a:r>
          <a:endParaRPr lang="en-US" b="1" dirty="0"/>
        </a:p>
      </dgm:t>
    </dgm:pt>
    <dgm:pt modelId="{02B966AE-553F-4EE7-87A2-33851BCAECDC}" type="parTrans" cxnId="{F5FB6D59-6FD2-4839-8814-22D98E6C4AEE}">
      <dgm:prSet/>
      <dgm:spPr/>
      <dgm:t>
        <a:bodyPr/>
        <a:lstStyle/>
        <a:p>
          <a:endParaRPr lang="en-US"/>
        </a:p>
      </dgm:t>
    </dgm:pt>
    <dgm:pt modelId="{FE6C6D12-2529-4868-BC8F-05C36FC0A8B5}" type="sibTrans" cxnId="{F5FB6D59-6FD2-4839-8814-22D98E6C4AEE}">
      <dgm:prSet/>
      <dgm:spPr/>
      <dgm:t>
        <a:bodyPr/>
        <a:lstStyle/>
        <a:p>
          <a:endParaRPr lang="en-US"/>
        </a:p>
      </dgm:t>
    </dgm:pt>
    <dgm:pt modelId="{2D51FE04-1AA4-4355-AFD8-12AE8FF097ED}" type="pres">
      <dgm:prSet presAssocID="{B99DFA05-6D9A-4376-8196-F68A1547550B}" presName="root" presStyleCnt="0">
        <dgm:presLayoutVars>
          <dgm:dir/>
          <dgm:resizeHandles val="exact"/>
        </dgm:presLayoutVars>
      </dgm:prSet>
      <dgm:spPr/>
    </dgm:pt>
    <dgm:pt modelId="{5E03D694-E45F-429A-8832-2F4F36AD35F7}" type="pres">
      <dgm:prSet presAssocID="{F017FBE2-A986-4AEB-9802-2CAB2113472C}" presName="compNode" presStyleCnt="0"/>
      <dgm:spPr/>
    </dgm:pt>
    <dgm:pt modelId="{8190AC04-20C0-4722-90EA-404B32A30700}" type="pres">
      <dgm:prSet presAssocID="{F017FBE2-A986-4AEB-9802-2CAB2113472C}"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Marker"/>
        </a:ext>
      </dgm:extLst>
    </dgm:pt>
    <dgm:pt modelId="{711B9AF8-37D5-4F7D-B997-F5B8132469DF}" type="pres">
      <dgm:prSet presAssocID="{F017FBE2-A986-4AEB-9802-2CAB2113472C}" presName="spaceRect" presStyleCnt="0"/>
      <dgm:spPr/>
    </dgm:pt>
    <dgm:pt modelId="{253CCDF2-2B98-44A5-9698-F87288F75484}" type="pres">
      <dgm:prSet presAssocID="{F017FBE2-A986-4AEB-9802-2CAB2113472C}" presName="textRect" presStyleLbl="revTx" presStyleIdx="0" presStyleCnt="2" custLinFactNeighborX="-7267" custLinFactNeighborY="19881">
        <dgm:presLayoutVars>
          <dgm:chMax val="1"/>
          <dgm:chPref val="1"/>
        </dgm:presLayoutVars>
      </dgm:prSet>
      <dgm:spPr/>
    </dgm:pt>
    <dgm:pt modelId="{73F8D553-BD72-454E-B295-99A87C230072}" type="pres">
      <dgm:prSet presAssocID="{A2F633A1-486D-460B-9C54-48F4F34849E4}" presName="sibTrans" presStyleCnt="0"/>
      <dgm:spPr/>
    </dgm:pt>
    <dgm:pt modelId="{8D2C07B6-8CBE-49CC-9FDC-2BD274E252A4}" type="pres">
      <dgm:prSet presAssocID="{4D390173-556D-4350-991C-51FF6DCC3F48}" presName="compNode" presStyleCnt="0"/>
      <dgm:spPr/>
    </dgm:pt>
    <dgm:pt modelId="{624DA51B-8060-45E4-A4FE-1205D6AE7028}" type="pres">
      <dgm:prSet presAssocID="{4D390173-556D-4350-991C-51FF6DCC3F48}"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mail"/>
        </a:ext>
      </dgm:extLst>
    </dgm:pt>
    <dgm:pt modelId="{932DB75A-94F4-4F5B-8AE7-D70C216544FB}" type="pres">
      <dgm:prSet presAssocID="{4D390173-556D-4350-991C-51FF6DCC3F48}" presName="spaceRect" presStyleCnt="0"/>
      <dgm:spPr/>
    </dgm:pt>
    <dgm:pt modelId="{1DCC6BE8-C357-456A-9F6E-C028945B5659}" type="pres">
      <dgm:prSet presAssocID="{4D390173-556D-4350-991C-51FF6DCC3F48}" presName="textRect" presStyleLbl="revTx" presStyleIdx="1" presStyleCnt="2">
        <dgm:presLayoutVars>
          <dgm:chMax val="1"/>
          <dgm:chPref val="1"/>
        </dgm:presLayoutVars>
      </dgm:prSet>
      <dgm:spPr/>
    </dgm:pt>
  </dgm:ptLst>
  <dgm:cxnLst>
    <dgm:cxn modelId="{B43D350D-8200-49D0-AF79-3DCAF22CE153}" type="presOf" srcId="{4D390173-556D-4350-991C-51FF6DCC3F48}" destId="{1DCC6BE8-C357-456A-9F6E-C028945B5659}" srcOrd="0" destOrd="0" presId="urn:microsoft.com/office/officeart/2018/2/layout/IconLabelList"/>
    <dgm:cxn modelId="{EE379446-DA55-4464-B22D-C8E56BD66A85}" type="presOf" srcId="{F017FBE2-A986-4AEB-9802-2CAB2113472C}" destId="{253CCDF2-2B98-44A5-9698-F87288F75484}" srcOrd="0" destOrd="0" presId="urn:microsoft.com/office/officeart/2018/2/layout/IconLabelList"/>
    <dgm:cxn modelId="{787BC74A-8895-44AE-89BF-81DA92C6450C}" srcId="{B99DFA05-6D9A-4376-8196-F68A1547550B}" destId="{F017FBE2-A986-4AEB-9802-2CAB2113472C}" srcOrd="0" destOrd="0" parTransId="{5B1ABCA1-8726-47A2-A0BB-76194CAA34E7}" sibTransId="{A2F633A1-486D-460B-9C54-48F4F34849E4}"/>
    <dgm:cxn modelId="{F5FB6D59-6FD2-4839-8814-22D98E6C4AEE}" srcId="{B99DFA05-6D9A-4376-8196-F68A1547550B}" destId="{4D390173-556D-4350-991C-51FF6DCC3F48}" srcOrd="1" destOrd="0" parTransId="{02B966AE-553F-4EE7-87A2-33851BCAECDC}" sibTransId="{FE6C6D12-2529-4868-BC8F-05C36FC0A8B5}"/>
    <dgm:cxn modelId="{BB2E687C-3264-4CB8-88F0-49B2203A32A7}" type="presOf" srcId="{B99DFA05-6D9A-4376-8196-F68A1547550B}" destId="{2D51FE04-1AA4-4355-AFD8-12AE8FF097ED}" srcOrd="0" destOrd="0" presId="urn:microsoft.com/office/officeart/2018/2/layout/IconLabelList"/>
    <dgm:cxn modelId="{5AF1EF31-7F19-4DF3-9225-09F3649F1380}" type="presParOf" srcId="{2D51FE04-1AA4-4355-AFD8-12AE8FF097ED}" destId="{5E03D694-E45F-429A-8832-2F4F36AD35F7}" srcOrd="0" destOrd="0" presId="urn:microsoft.com/office/officeart/2018/2/layout/IconLabelList"/>
    <dgm:cxn modelId="{C75A7139-2F3D-447F-898B-22CA474D620E}" type="presParOf" srcId="{5E03D694-E45F-429A-8832-2F4F36AD35F7}" destId="{8190AC04-20C0-4722-90EA-404B32A30700}" srcOrd="0" destOrd="0" presId="urn:microsoft.com/office/officeart/2018/2/layout/IconLabelList"/>
    <dgm:cxn modelId="{906A8E4C-2E5B-462B-9B46-C53CAC4A9B00}" type="presParOf" srcId="{5E03D694-E45F-429A-8832-2F4F36AD35F7}" destId="{711B9AF8-37D5-4F7D-B997-F5B8132469DF}" srcOrd="1" destOrd="0" presId="urn:microsoft.com/office/officeart/2018/2/layout/IconLabelList"/>
    <dgm:cxn modelId="{6C6CFCE5-E522-41D1-8393-8BC9419A18E0}" type="presParOf" srcId="{5E03D694-E45F-429A-8832-2F4F36AD35F7}" destId="{253CCDF2-2B98-44A5-9698-F87288F75484}" srcOrd="2" destOrd="0" presId="urn:microsoft.com/office/officeart/2018/2/layout/IconLabelList"/>
    <dgm:cxn modelId="{5818C580-3EC8-4ADB-9C4B-80C0911A404A}" type="presParOf" srcId="{2D51FE04-1AA4-4355-AFD8-12AE8FF097ED}" destId="{73F8D553-BD72-454E-B295-99A87C230072}" srcOrd="1" destOrd="0" presId="urn:microsoft.com/office/officeart/2018/2/layout/IconLabelList"/>
    <dgm:cxn modelId="{0C33D495-63CA-4C4B-973A-296161EC5864}" type="presParOf" srcId="{2D51FE04-1AA4-4355-AFD8-12AE8FF097ED}" destId="{8D2C07B6-8CBE-49CC-9FDC-2BD274E252A4}" srcOrd="2" destOrd="0" presId="urn:microsoft.com/office/officeart/2018/2/layout/IconLabelList"/>
    <dgm:cxn modelId="{0A128E83-0FEE-4682-AAAB-05B0CF19FC7C}" type="presParOf" srcId="{8D2C07B6-8CBE-49CC-9FDC-2BD274E252A4}" destId="{624DA51B-8060-45E4-A4FE-1205D6AE7028}" srcOrd="0" destOrd="0" presId="urn:microsoft.com/office/officeart/2018/2/layout/IconLabelList"/>
    <dgm:cxn modelId="{1043BC30-BCEF-42C5-8E67-0D05575FCD43}" type="presParOf" srcId="{8D2C07B6-8CBE-49CC-9FDC-2BD274E252A4}" destId="{932DB75A-94F4-4F5B-8AE7-D70C216544FB}" srcOrd="1" destOrd="0" presId="urn:microsoft.com/office/officeart/2018/2/layout/IconLabelList"/>
    <dgm:cxn modelId="{6EB126D5-4E65-4DDA-A95B-4A6667097B70}" type="presParOf" srcId="{8D2C07B6-8CBE-49CC-9FDC-2BD274E252A4}" destId="{1DCC6BE8-C357-456A-9F6E-C028945B565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86952-AE75-47B7-B7BC-00A4672D5135}">
      <dsp:nvSpPr>
        <dsp:cNvPr id="0" name=""/>
        <dsp:cNvSpPr/>
      </dsp:nvSpPr>
      <dsp:spPr>
        <a:xfrm>
          <a:off x="29866" y="908559"/>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B07063B-F03B-46A7-B32A-CC3E4C4D66ED}">
      <dsp:nvSpPr>
        <dsp:cNvPr id="0" name=""/>
        <dsp:cNvSpPr/>
      </dsp:nvSpPr>
      <dsp:spPr>
        <a:xfrm>
          <a:off x="218288"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3E10D55-87C8-42B2-84EB-6543A8659CE0}">
      <dsp:nvSpPr>
        <dsp:cNvPr id="0" name=""/>
        <dsp:cNvSpPr/>
      </dsp:nvSpPr>
      <dsp:spPr>
        <a:xfrm>
          <a:off x="1093260" y="85631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err="1"/>
            <a:t>Demonstrar</a:t>
          </a:r>
          <a:r>
            <a:rPr lang="en-US" sz="1600" kern="1200" dirty="0"/>
            <a:t> o </a:t>
          </a:r>
          <a:r>
            <a:rPr lang="en-US" sz="1600" b="1" kern="1200" dirty="0"/>
            <a:t>VALOR ÚNICO</a:t>
          </a:r>
          <a:r>
            <a:rPr lang="en-US" sz="1600" kern="1200" dirty="0"/>
            <a:t> que </a:t>
          </a:r>
          <a:r>
            <a:rPr lang="en-US" sz="1600" kern="1200" dirty="0" err="1"/>
            <a:t>cada</a:t>
          </a:r>
          <a:r>
            <a:rPr lang="en-US" sz="1600" kern="1200" dirty="0"/>
            <a:t> um </a:t>
          </a:r>
          <a:r>
            <a:rPr lang="en-US" sz="1600" kern="1200" dirty="0" err="1"/>
            <a:t>contribui</a:t>
          </a:r>
          <a:r>
            <a:rPr lang="en-US" sz="1600" kern="1200" dirty="0"/>
            <a:t> para a </a:t>
          </a:r>
          <a:r>
            <a:rPr lang="en-US" sz="1600" kern="1200" dirty="0" err="1"/>
            <a:t>comunidade</a:t>
          </a:r>
          <a:endParaRPr lang="en-US" sz="1600" kern="1200" dirty="0"/>
        </a:p>
      </dsp:txBody>
      <dsp:txXfrm>
        <a:off x="1093260" y="856312"/>
        <a:ext cx="2114937" cy="897246"/>
      </dsp:txXfrm>
    </dsp:sp>
    <dsp:sp modelId="{3C79A8D7-763F-4AD8-80AA-10E2C28D95B4}">
      <dsp:nvSpPr>
        <dsp:cNvPr id="0" name=""/>
        <dsp:cNvSpPr/>
      </dsp:nvSpPr>
      <dsp:spPr>
        <a:xfrm>
          <a:off x="3602828" y="908559"/>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8981B4C-5AF7-4445-BE66-672AA3742E4F}">
      <dsp:nvSpPr>
        <dsp:cNvPr id="0" name=""/>
        <dsp:cNvSpPr/>
      </dsp:nvSpPr>
      <dsp:spPr>
        <a:xfrm>
          <a:off x="3791250"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6FCFC2-EB02-4464-B38C-4197CECF9DE5}">
      <dsp:nvSpPr>
        <dsp:cNvPr id="0" name=""/>
        <dsp:cNvSpPr/>
      </dsp:nvSpPr>
      <dsp:spPr>
        <a:xfrm>
          <a:off x="4586848" y="908559"/>
          <a:ext cx="2325923"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err="1"/>
            <a:t>Fornecer</a:t>
          </a:r>
          <a:r>
            <a:rPr lang="en-US" sz="1600" kern="1200" dirty="0"/>
            <a:t> </a:t>
          </a:r>
          <a:r>
            <a:rPr lang="en-US" sz="1600" kern="1200" dirty="0" err="1"/>
            <a:t>à</a:t>
          </a:r>
          <a:r>
            <a:rPr lang="en-US" sz="1600" kern="1200" dirty="0"/>
            <a:t> </a:t>
          </a:r>
          <a:r>
            <a:rPr lang="en-US" sz="1600" kern="1200" dirty="0" err="1"/>
            <a:t>comunidade</a:t>
          </a:r>
          <a:r>
            <a:rPr lang="en-US" sz="1600" kern="1200" dirty="0"/>
            <a:t> </a:t>
          </a:r>
          <a:r>
            <a:rPr lang="en-US" sz="1600" b="1" kern="1200" dirty="0"/>
            <a:t>CONTEÚDO PREMIUM</a:t>
          </a:r>
          <a:r>
            <a:rPr lang="en-US" sz="1600" kern="1200" dirty="0"/>
            <a:t>, </a:t>
          </a:r>
          <a:r>
            <a:rPr lang="en-US" sz="1600" kern="1200" dirty="0" err="1"/>
            <a:t>educação</a:t>
          </a:r>
          <a:r>
            <a:rPr lang="en-US" sz="1600" kern="1200" dirty="0"/>
            <a:t> e </a:t>
          </a:r>
          <a:r>
            <a:rPr lang="en-US" sz="1600" kern="1200" dirty="0" err="1"/>
            <a:t>oportunidades</a:t>
          </a:r>
          <a:endParaRPr lang="en-US" sz="1600" kern="1200" dirty="0"/>
        </a:p>
      </dsp:txBody>
      <dsp:txXfrm>
        <a:off x="4586848" y="908559"/>
        <a:ext cx="2325923" cy="897246"/>
      </dsp:txXfrm>
    </dsp:sp>
    <dsp:sp modelId="{667CB7B0-3B39-42A5-BB04-F48F363EA796}">
      <dsp:nvSpPr>
        <dsp:cNvPr id="0" name=""/>
        <dsp:cNvSpPr/>
      </dsp:nvSpPr>
      <dsp:spPr>
        <a:xfrm>
          <a:off x="7281283" y="908559"/>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DE38A54-0410-4573-BEF0-28600028E51D}">
      <dsp:nvSpPr>
        <dsp:cNvPr id="0" name=""/>
        <dsp:cNvSpPr/>
      </dsp:nvSpPr>
      <dsp:spPr>
        <a:xfrm>
          <a:off x="7469704"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EF25082-1575-40F9-9C05-58ECF9948277}">
      <dsp:nvSpPr>
        <dsp:cNvPr id="0" name=""/>
        <dsp:cNvSpPr/>
      </dsp:nvSpPr>
      <dsp:spPr>
        <a:xfrm>
          <a:off x="837079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err="1"/>
            <a:t>Contribuir</a:t>
          </a:r>
          <a:r>
            <a:rPr lang="en-US" sz="1600" kern="1200" dirty="0"/>
            <a:t> </a:t>
          </a:r>
          <a:r>
            <a:rPr lang="en-US" sz="1600" kern="1200" dirty="0" err="1"/>
            <a:t>ao</a:t>
          </a:r>
          <a:r>
            <a:rPr lang="en-US" sz="1600" kern="1200" dirty="0"/>
            <a:t> </a:t>
          </a:r>
          <a:r>
            <a:rPr lang="en-US" sz="1600" kern="1200" dirty="0" err="1"/>
            <a:t>crecimento</a:t>
          </a:r>
          <a:r>
            <a:rPr lang="en-US" sz="1600" kern="1200" dirty="0"/>
            <a:t> da </a:t>
          </a:r>
          <a:r>
            <a:rPr lang="en-US" sz="1600" b="1" kern="1200" dirty="0"/>
            <a:t>COMUNIDADE LOCAL</a:t>
          </a:r>
          <a:endParaRPr lang="en-US" sz="1600" kern="1200" dirty="0"/>
        </a:p>
      </dsp:txBody>
      <dsp:txXfrm>
        <a:off x="8370796" y="908559"/>
        <a:ext cx="2114937" cy="897246"/>
      </dsp:txXfrm>
    </dsp:sp>
    <dsp:sp modelId="{C7C5918D-036E-47A9-9120-42BE2EB41366}">
      <dsp:nvSpPr>
        <dsp:cNvPr id="0" name=""/>
        <dsp:cNvSpPr/>
      </dsp:nvSpPr>
      <dsp:spPr>
        <a:xfrm>
          <a:off x="29866" y="254553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C4EF32A-8896-4569-977D-F60828DB423D}">
      <dsp:nvSpPr>
        <dsp:cNvPr id="0" name=""/>
        <dsp:cNvSpPr/>
      </dsp:nvSpPr>
      <dsp:spPr>
        <a:xfrm>
          <a:off x="218288"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60DD719-C275-4614-B90E-7E154BD43A3C}">
      <dsp:nvSpPr>
        <dsp:cNvPr id="0" name=""/>
        <dsp:cNvSpPr/>
      </dsp:nvSpPr>
      <dsp:spPr>
        <a:xfrm>
          <a:off x="1119379"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err="1"/>
            <a:t>Amplificar</a:t>
          </a:r>
          <a:r>
            <a:rPr lang="en-US" sz="1600" kern="1200" dirty="0"/>
            <a:t> </a:t>
          </a:r>
          <a:r>
            <a:rPr lang="en-US" sz="1600" b="1" kern="1200" dirty="0"/>
            <a:t>ESCOPO e IMPATO </a:t>
          </a:r>
          <a:r>
            <a:rPr lang="en-US" sz="1600" kern="1200" dirty="0"/>
            <a:t>de </a:t>
          </a:r>
          <a:r>
            <a:rPr lang="en-US" sz="1600" kern="1200" dirty="0" err="1"/>
            <a:t>uma</a:t>
          </a:r>
          <a:r>
            <a:rPr lang="en-US" sz="1600" kern="1200" dirty="0"/>
            <a:t> </a:t>
          </a:r>
          <a:r>
            <a:rPr lang="en-US" sz="1600" kern="1200" dirty="0" err="1"/>
            <a:t>comunidade</a:t>
          </a:r>
          <a:r>
            <a:rPr lang="en-US" sz="1600" kern="1200" dirty="0"/>
            <a:t> </a:t>
          </a:r>
          <a:r>
            <a:rPr lang="en-US" sz="1600" kern="1200" dirty="0" err="1"/>
            <a:t>em</a:t>
          </a:r>
          <a:r>
            <a:rPr lang="en-US" sz="1600" kern="1200" dirty="0"/>
            <a:t> </a:t>
          </a:r>
          <a:r>
            <a:rPr lang="en-US" sz="1600" kern="1200" dirty="0" err="1"/>
            <a:t>desenvolvimento</a:t>
          </a:r>
          <a:endParaRPr lang="en-US" sz="1600" kern="1200" dirty="0"/>
        </a:p>
      </dsp:txBody>
      <dsp:txXfrm>
        <a:off x="1119379" y="2545532"/>
        <a:ext cx="2114937" cy="897246"/>
      </dsp:txXfrm>
    </dsp:sp>
    <dsp:sp modelId="{06514566-EA8C-4422-AFA9-E184F7A482D8}">
      <dsp:nvSpPr>
        <dsp:cNvPr id="0" name=""/>
        <dsp:cNvSpPr/>
      </dsp:nvSpPr>
      <dsp:spPr>
        <a:xfrm>
          <a:off x="3602828" y="254553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ACB59CD-71BD-40B2-8F3B-19A6AE865CAE}">
      <dsp:nvSpPr>
        <dsp:cNvPr id="0" name=""/>
        <dsp:cNvSpPr/>
      </dsp:nvSpPr>
      <dsp:spPr>
        <a:xfrm>
          <a:off x="3791250"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6E0937A-5AF4-4EBD-9E65-297AB1EE5A39}">
      <dsp:nvSpPr>
        <dsp:cNvPr id="0" name=""/>
        <dsp:cNvSpPr/>
      </dsp:nvSpPr>
      <dsp:spPr>
        <a:xfrm>
          <a:off x="4692341"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err="1"/>
            <a:t>Fornecer</a:t>
          </a:r>
          <a:r>
            <a:rPr lang="en-US" sz="1600" kern="1200" dirty="0"/>
            <a:t> um </a:t>
          </a:r>
          <a:r>
            <a:rPr lang="en-US" sz="1600" kern="1200" dirty="0" err="1"/>
            <a:t>ambiente</a:t>
          </a:r>
          <a:r>
            <a:rPr lang="en-US" sz="1600" kern="1200" dirty="0"/>
            <a:t> de </a:t>
          </a:r>
          <a:r>
            <a:rPr lang="en-US" sz="1600" b="1" kern="1200" dirty="0"/>
            <a:t>NETWORKING </a:t>
          </a:r>
          <a:r>
            <a:rPr lang="en-US" sz="1600" kern="1200" dirty="0"/>
            <a:t>de valor </a:t>
          </a:r>
          <a:r>
            <a:rPr lang="en-US" sz="1600" kern="1200" dirty="0" err="1"/>
            <a:t>único</a:t>
          </a:r>
          <a:endParaRPr lang="en-US" sz="1600" kern="1200" dirty="0"/>
        </a:p>
      </dsp:txBody>
      <dsp:txXfrm>
        <a:off x="4692341" y="2545532"/>
        <a:ext cx="2114937" cy="897246"/>
      </dsp:txXfrm>
    </dsp:sp>
    <dsp:sp modelId="{2AA1CB70-86AF-4EA2-B4F7-2C3558A30D89}">
      <dsp:nvSpPr>
        <dsp:cNvPr id="0" name=""/>
        <dsp:cNvSpPr/>
      </dsp:nvSpPr>
      <dsp:spPr>
        <a:xfrm>
          <a:off x="7175790" y="254553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2577A20-836A-4072-8F34-92E8F12FE343}">
      <dsp:nvSpPr>
        <dsp:cNvPr id="0" name=""/>
        <dsp:cNvSpPr/>
      </dsp:nvSpPr>
      <dsp:spPr>
        <a:xfrm>
          <a:off x="7364211" y="2733954"/>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699C194-7EE5-4A73-895B-D32212A5E83E}">
      <dsp:nvSpPr>
        <dsp:cNvPr id="0" name=""/>
        <dsp:cNvSpPr/>
      </dsp:nvSpPr>
      <dsp:spPr>
        <a:xfrm>
          <a:off x="8265303"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kern="1200" dirty="0"/>
            <a:t>NOS DIVERTIR!!</a:t>
          </a:r>
          <a:r>
            <a:rPr lang="en-US" sz="1600" kern="1200" dirty="0"/>
            <a:t>!</a:t>
          </a:r>
        </a:p>
      </dsp:txBody>
      <dsp:txXfrm>
        <a:off x="8265303" y="2545532"/>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A81BD4-7ED5-4A00-B309-498A870B315A}">
      <dsp:nvSpPr>
        <dsp:cNvPr id="0" name=""/>
        <dsp:cNvSpPr/>
      </dsp:nvSpPr>
      <dsp:spPr>
        <a:xfrm>
          <a:off x="1138979" y="1203549"/>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C119E6-83C3-4C5D-B0D3-6765E50410A5}">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err="1"/>
            <a:t>Revisã</a:t>
          </a:r>
          <a:r>
            <a:rPr lang="en-US" sz="1700" kern="1200" dirty="0"/>
            <a:t> do </a:t>
          </a:r>
          <a:r>
            <a:rPr lang="en-US" sz="1700" kern="1200" dirty="0" err="1"/>
            <a:t>Evento</a:t>
          </a:r>
          <a:endParaRPr lang="en-US" sz="1700" kern="1200" dirty="0"/>
        </a:p>
      </dsp:txBody>
      <dsp:txXfrm>
        <a:off x="569079" y="2427788"/>
        <a:ext cx="2072362" cy="720000"/>
      </dsp:txXfrm>
    </dsp:sp>
    <dsp:sp modelId="{0510EC1A-1795-45A0-8036-9BB889A31ECC}">
      <dsp:nvSpPr>
        <dsp:cNvPr id="0" name=""/>
        <dsp:cNvSpPr/>
      </dsp:nvSpPr>
      <dsp:spPr>
        <a:xfrm>
          <a:off x="3615952" y="1137095"/>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6BC01FD-0935-4CBC-91FF-1CB077C1E279}">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O </a:t>
          </a:r>
          <a:r>
            <a:rPr lang="en-US" sz="1700" kern="1200" dirty="0" err="1"/>
            <a:t>qué</a:t>
          </a:r>
          <a:r>
            <a:rPr lang="en-US" sz="1700" kern="1200" dirty="0"/>
            <a:t> </a:t>
          </a:r>
          <a:r>
            <a:rPr lang="en-US" sz="1700" kern="1200" dirty="0" err="1"/>
            <a:t>esperar</a:t>
          </a:r>
          <a:r>
            <a:rPr lang="en-US" sz="1700" kern="1200" dirty="0"/>
            <a:t> no </a:t>
          </a:r>
          <a:r>
            <a:rPr lang="en-US" sz="1700" kern="1200" dirty="0" err="1"/>
            <a:t>lugar</a:t>
          </a:r>
          <a:r>
            <a:rPr lang="en-US" sz="1700" kern="1200" dirty="0"/>
            <a:t> / </a:t>
          </a:r>
          <a:r>
            <a:rPr lang="en-US" sz="1700" kern="1200" dirty="0" err="1"/>
            <a:t>aspectos</a:t>
          </a:r>
          <a:r>
            <a:rPr lang="en-US" sz="1700" kern="1200" dirty="0"/>
            <a:t> </a:t>
          </a:r>
          <a:r>
            <a:rPr lang="en-US" sz="1700" kern="1200" dirty="0" err="1"/>
            <a:t>logísticos</a:t>
          </a:r>
          <a:endParaRPr lang="en-US" sz="1700" kern="1200" dirty="0"/>
        </a:p>
      </dsp:txBody>
      <dsp:txXfrm>
        <a:off x="3004105" y="2427788"/>
        <a:ext cx="2072362" cy="720000"/>
      </dsp:txXfrm>
    </dsp:sp>
    <dsp:sp modelId="{9AE19EF0-047B-4BC9-84B4-A06388CFE713}">
      <dsp:nvSpPr>
        <dsp:cNvPr id="0" name=""/>
        <dsp:cNvSpPr/>
      </dsp:nvSpPr>
      <dsp:spPr>
        <a:xfrm>
          <a:off x="6009031" y="1203549"/>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D7E319A-468F-49E3-B51A-8F5250F3D096}">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err="1"/>
            <a:t>Algumas</a:t>
          </a:r>
          <a:r>
            <a:rPr lang="en-US" sz="1700" kern="1200" dirty="0"/>
            <a:t> </a:t>
          </a:r>
          <a:r>
            <a:rPr lang="en-US" sz="1700" kern="1200" dirty="0" err="1"/>
            <a:t>outras</a:t>
          </a:r>
          <a:r>
            <a:rPr lang="en-US" sz="1700" kern="1200" dirty="0"/>
            <a:t> </a:t>
          </a:r>
          <a:r>
            <a:rPr lang="en-US" sz="1700" kern="1200" dirty="0" err="1"/>
            <a:t>notas</a:t>
          </a:r>
          <a:r>
            <a:rPr lang="en-US" sz="1700" kern="1200" dirty="0"/>
            <a:t> e </a:t>
          </a:r>
          <a:r>
            <a:rPr lang="en-US" sz="1700" kern="1200" dirty="0" err="1"/>
            <a:t>considerações</a:t>
          </a:r>
          <a:endParaRPr lang="en-US" sz="1700" kern="1200" dirty="0"/>
        </a:p>
      </dsp:txBody>
      <dsp:txXfrm>
        <a:off x="5439131" y="2427788"/>
        <a:ext cx="2072362" cy="720000"/>
      </dsp:txXfrm>
    </dsp:sp>
    <dsp:sp modelId="{E0EE747E-0138-4D1E-B1F4-A69FEF69F9AD}">
      <dsp:nvSpPr>
        <dsp:cNvPr id="0" name=""/>
        <dsp:cNvSpPr/>
      </dsp:nvSpPr>
      <dsp:spPr>
        <a:xfrm>
          <a:off x="8444057" y="1203549"/>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158B58B-6F5D-4A63-A5B9-A933D11A57B6}">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err="1"/>
            <a:t>Perguntas</a:t>
          </a:r>
          <a:r>
            <a:rPr lang="en-US" sz="1700" kern="1200" dirty="0"/>
            <a:t>?</a:t>
          </a:r>
        </a:p>
      </dsp:txBody>
      <dsp:txXfrm>
        <a:off x="7874157" y="2427788"/>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F11B2-534A-44EA-A3EB-7C4E02C4EA8B}">
      <dsp:nvSpPr>
        <dsp:cNvPr id="0" name=""/>
        <dsp:cNvSpPr/>
      </dsp:nvSpPr>
      <dsp:spPr>
        <a:xfrm>
          <a:off x="82613" y="908559"/>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6BC340F-D2D3-4BA0-872F-0F0CBF0C3FC2}">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00CFDEF-7334-41A1-A5A2-1E8D8FAD6CDA}">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dirty="0" err="1"/>
            <a:t>Os</a:t>
          </a:r>
          <a:r>
            <a:rPr lang="en-US" sz="1300" kern="1200" dirty="0"/>
            <a:t> </a:t>
          </a:r>
          <a:r>
            <a:rPr lang="en-US" sz="1300" kern="1200" dirty="0" err="1"/>
            <a:t>participantes</a:t>
          </a:r>
          <a:r>
            <a:rPr lang="en-US" sz="1300" kern="1200" dirty="0"/>
            <a:t> </a:t>
          </a:r>
          <a:r>
            <a:rPr lang="en-US" sz="1300" kern="1200" dirty="0" err="1"/>
            <a:t>sentarám</a:t>
          </a:r>
          <a:r>
            <a:rPr lang="en-US" sz="1300" kern="1200" dirty="0"/>
            <a:t> de </a:t>
          </a:r>
          <a:r>
            <a:rPr lang="en-US" sz="1300" kern="1200" dirty="0" err="1"/>
            <a:t>acordo</a:t>
          </a:r>
          <a:r>
            <a:rPr lang="en-US" sz="1300" kern="1200" dirty="0"/>
            <a:t> com a </a:t>
          </a:r>
          <a:r>
            <a:rPr lang="en-US" sz="1300" kern="1200" dirty="0" err="1"/>
            <a:t>ordem</a:t>
          </a:r>
          <a:r>
            <a:rPr lang="en-US" sz="1300" kern="1200" dirty="0"/>
            <a:t> de </a:t>
          </a:r>
          <a:r>
            <a:rPr lang="en-US" sz="1300" kern="1200" dirty="0" err="1"/>
            <a:t>chegada</a:t>
          </a:r>
          <a:r>
            <a:rPr lang="en-US" sz="1300" kern="1200" dirty="0"/>
            <a:t> e </a:t>
          </a:r>
          <a:r>
            <a:rPr lang="en-US" sz="1300" kern="1200" dirty="0" err="1"/>
            <a:t>disponibilidade</a:t>
          </a:r>
          <a:endParaRPr lang="en-US" sz="1300" kern="1200" dirty="0"/>
        </a:p>
      </dsp:txBody>
      <dsp:txXfrm>
        <a:off x="1172126" y="908559"/>
        <a:ext cx="2114937" cy="897246"/>
      </dsp:txXfrm>
    </dsp:sp>
    <dsp:sp modelId="{996145CC-13DA-439E-8190-A0A6E78598FF}">
      <dsp:nvSpPr>
        <dsp:cNvPr id="0" name=""/>
        <dsp:cNvSpPr/>
      </dsp:nvSpPr>
      <dsp:spPr>
        <a:xfrm>
          <a:off x="3655575" y="908559"/>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74A27A0-2A3D-4C28-AA9D-21D603802284}">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325A8AA-5358-4F51-973E-5BC2179ECBFE}">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dirty="0" err="1"/>
            <a:t>Tamanho</a:t>
          </a:r>
          <a:r>
            <a:rPr lang="en-US" sz="1300" kern="1200" dirty="0"/>
            <a:t> das aulas = entre 30-60 </a:t>
          </a:r>
          <a:r>
            <a:rPr lang="en-US" sz="1300" kern="1200" dirty="0" err="1"/>
            <a:t>pessõas</a:t>
          </a:r>
          <a:endParaRPr lang="en-US" sz="1300" kern="1200" dirty="0"/>
        </a:p>
      </dsp:txBody>
      <dsp:txXfrm>
        <a:off x="4745088" y="908559"/>
        <a:ext cx="2114937" cy="897246"/>
      </dsp:txXfrm>
    </dsp:sp>
    <dsp:sp modelId="{441FD690-284A-49BA-915E-396C73790C0C}">
      <dsp:nvSpPr>
        <dsp:cNvPr id="0" name=""/>
        <dsp:cNvSpPr/>
      </dsp:nvSpPr>
      <dsp:spPr>
        <a:xfrm>
          <a:off x="7228536" y="908559"/>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1FF5226-D9E5-4732-B1BE-A300D162ADEB}">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3E9F4E7-C09E-4DA7-BFBC-198190F1FC2E}">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dirty="0" err="1"/>
            <a:t>Chegue</a:t>
          </a:r>
          <a:r>
            <a:rPr lang="en-US" sz="1300" kern="1200" dirty="0"/>
            <a:t> </a:t>
          </a:r>
          <a:r>
            <a:rPr lang="en-US" sz="1300" kern="1200" dirty="0" err="1"/>
            <a:t>cedo</a:t>
          </a:r>
          <a:r>
            <a:rPr lang="en-US" sz="1300" kern="1200" dirty="0"/>
            <a:t> para </a:t>
          </a:r>
          <a:r>
            <a:rPr lang="en-US" sz="1300" kern="1200" dirty="0" err="1"/>
            <a:t>verificar</a:t>
          </a:r>
          <a:r>
            <a:rPr lang="en-US" sz="1300" kern="1200" dirty="0"/>
            <a:t> Audio / Video / Internet e </a:t>
          </a:r>
          <a:r>
            <a:rPr lang="en-US" sz="1300" kern="1200" dirty="0" err="1"/>
            <a:t>cumprimentar</a:t>
          </a:r>
          <a:r>
            <a:rPr lang="en-US" sz="1300" kern="1200" dirty="0"/>
            <a:t> </a:t>
          </a:r>
          <a:r>
            <a:rPr lang="en-US" sz="1300" kern="1200" dirty="0" err="1"/>
            <a:t>seus</a:t>
          </a:r>
          <a:r>
            <a:rPr lang="en-US" sz="1300" kern="1200" dirty="0"/>
            <a:t> </a:t>
          </a:r>
          <a:r>
            <a:rPr lang="en-US" sz="1300" kern="1200" dirty="0" err="1"/>
            <a:t>participantes</a:t>
          </a:r>
          <a:endParaRPr lang="en-US" sz="1300" kern="1200" dirty="0"/>
        </a:p>
      </dsp:txBody>
      <dsp:txXfrm>
        <a:off x="8318049" y="908559"/>
        <a:ext cx="2114937" cy="897246"/>
      </dsp:txXfrm>
    </dsp:sp>
    <dsp:sp modelId="{55944497-F392-4472-8CEA-B27ED07DE18A}">
      <dsp:nvSpPr>
        <dsp:cNvPr id="0" name=""/>
        <dsp:cNvSpPr/>
      </dsp:nvSpPr>
      <dsp:spPr>
        <a:xfrm>
          <a:off x="82613"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37301E2-A2AA-4616-8D6E-7BB04A64C175}">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C313733-E9AF-4382-BB03-18EE3A006F57}">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dirty="0" err="1"/>
            <a:t>Notifique</a:t>
          </a:r>
          <a:r>
            <a:rPr lang="en-US" sz="1300" kern="1200" dirty="0"/>
            <a:t> a </a:t>
          </a:r>
          <a:r>
            <a:rPr lang="en-US" sz="1300" kern="1200" dirty="0" err="1"/>
            <a:t>equipe</a:t>
          </a:r>
          <a:r>
            <a:rPr lang="en-US" sz="1300" kern="1200" dirty="0"/>
            <a:t> local de </a:t>
          </a:r>
          <a:r>
            <a:rPr lang="en-US" sz="1300" kern="1200" dirty="0" err="1"/>
            <a:t>qualquer</a:t>
          </a:r>
          <a:r>
            <a:rPr lang="en-US" sz="1300" kern="1200" dirty="0"/>
            <a:t> </a:t>
          </a:r>
          <a:r>
            <a:rPr lang="en-US" sz="1300" kern="1200" dirty="0" err="1"/>
            <a:t>necessidade</a:t>
          </a:r>
          <a:endParaRPr lang="en-US" sz="1300" kern="1200" dirty="0"/>
        </a:p>
      </dsp:txBody>
      <dsp:txXfrm>
        <a:off x="1172126" y="2545532"/>
        <a:ext cx="2114937" cy="897246"/>
      </dsp:txXfrm>
    </dsp:sp>
    <dsp:sp modelId="{0F2D2A15-0BAB-4FE0-8862-0C699BEA2341}">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AB7CC30-8A0A-4256-9160-D3ED3E65A9CA}">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FEABE6A-5832-4C9E-8F40-63C1E11F4CFD}">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dirty="0" err="1"/>
            <a:t>Tente</a:t>
          </a:r>
          <a:r>
            <a:rPr lang="en-US" sz="1300" kern="1200" dirty="0"/>
            <a:t> </a:t>
          </a:r>
          <a:r>
            <a:rPr lang="en-US" sz="1300" kern="1200" dirty="0" err="1"/>
            <a:t>terminar</a:t>
          </a:r>
          <a:r>
            <a:rPr lang="en-US" sz="1300" kern="1200" dirty="0"/>
            <a:t> </a:t>
          </a:r>
          <a:r>
            <a:rPr lang="en-US" sz="1300" kern="1200" dirty="0" err="1"/>
            <a:t>sua</a:t>
          </a:r>
          <a:r>
            <a:rPr lang="en-US" sz="1300" kern="1200" dirty="0"/>
            <a:t> </a:t>
          </a:r>
          <a:r>
            <a:rPr lang="en-US" sz="1300" kern="1200" dirty="0" err="1"/>
            <a:t>sessão</a:t>
          </a:r>
          <a:r>
            <a:rPr lang="en-US" sz="1300" kern="1200" dirty="0"/>
            <a:t> a tempo (</a:t>
          </a:r>
          <a:r>
            <a:rPr lang="en-US" sz="1300" kern="1200" dirty="0" err="1"/>
            <a:t>nem</a:t>
          </a:r>
          <a:r>
            <a:rPr lang="en-US" sz="1300" kern="1200" dirty="0"/>
            <a:t> antes </a:t>
          </a:r>
          <a:r>
            <a:rPr lang="en-US" sz="1300" kern="1200" dirty="0" err="1"/>
            <a:t>nem</a:t>
          </a:r>
          <a:r>
            <a:rPr lang="en-US" sz="1300" kern="1200" dirty="0"/>
            <a:t> </a:t>
          </a:r>
          <a:r>
            <a:rPr lang="en-US" sz="1300" kern="1200" dirty="0" err="1"/>
            <a:t>depois</a:t>
          </a:r>
          <a:r>
            <a:rPr lang="en-US" sz="1300" kern="1200" dirty="0"/>
            <a:t>)</a:t>
          </a:r>
        </a:p>
      </dsp:txBody>
      <dsp:txXfrm>
        <a:off x="4745088" y="2545532"/>
        <a:ext cx="2114937" cy="897246"/>
      </dsp:txXfrm>
    </dsp:sp>
    <dsp:sp modelId="{BDF5AB75-E25C-4BCE-AB87-F2E74EF72B96}">
      <dsp:nvSpPr>
        <dsp:cNvPr id="0" name=""/>
        <dsp:cNvSpPr/>
      </dsp:nvSpPr>
      <dsp:spPr>
        <a:xfrm>
          <a:off x="7228536"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BF63D70-FC4F-4B44-836E-F40CEB940FFE}">
      <dsp:nvSpPr>
        <dsp:cNvPr id="0" name=""/>
        <dsp:cNvSpPr/>
      </dsp:nvSpPr>
      <dsp:spPr>
        <a:xfrm>
          <a:off x="7416958" y="2733954"/>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67833AE-14E9-4F64-AD1B-4A75664A789D}">
      <dsp:nvSpPr>
        <dsp:cNvPr id="0" name=""/>
        <dsp:cNvSpPr/>
      </dsp:nvSpPr>
      <dsp:spPr>
        <a:xfrm>
          <a:off x="8318049"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dirty="0" err="1"/>
            <a:t>Os</a:t>
          </a:r>
          <a:r>
            <a:rPr lang="en-US" sz="1300" kern="1200" dirty="0"/>
            <a:t> </a:t>
          </a:r>
          <a:r>
            <a:rPr lang="en-US" sz="1300" kern="1200" dirty="0" err="1"/>
            <a:t>participantes</a:t>
          </a:r>
          <a:r>
            <a:rPr lang="en-US" sz="1300" kern="1200" dirty="0"/>
            <a:t> </a:t>
          </a:r>
          <a:r>
            <a:rPr lang="en-US" sz="1300" kern="1200" dirty="0" err="1"/>
            <a:t>gostam</a:t>
          </a:r>
          <a:r>
            <a:rPr lang="en-US" sz="1300" kern="1200" dirty="0"/>
            <a:t> de </a:t>
          </a:r>
          <a:r>
            <a:rPr lang="en-US" sz="1300" kern="1200" dirty="0" err="1"/>
            <a:t>ver</a:t>
          </a:r>
          <a:r>
            <a:rPr lang="en-US" sz="1300" kern="1200" dirty="0"/>
            <a:t> </a:t>
          </a:r>
          <a:r>
            <a:rPr lang="en-US" sz="1300" kern="1200" dirty="0" err="1"/>
            <a:t>como</a:t>
          </a:r>
          <a:r>
            <a:rPr lang="en-US" sz="1300" kern="1200" dirty="0"/>
            <a:t> as </a:t>
          </a:r>
          <a:r>
            <a:rPr lang="en-US" sz="1300" kern="1200" dirty="0" err="1"/>
            <a:t>coisas</a:t>
          </a:r>
          <a:r>
            <a:rPr lang="en-US" sz="1300" kern="1200" dirty="0"/>
            <a:t> </a:t>
          </a:r>
          <a:r>
            <a:rPr lang="en-US" sz="1300" kern="1200" dirty="0" err="1"/>
            <a:t>funcionam</a:t>
          </a:r>
          <a:r>
            <a:rPr lang="en-US" sz="1300" kern="1200" dirty="0"/>
            <a:t>, </a:t>
          </a:r>
          <a:r>
            <a:rPr lang="en-US" sz="1300" kern="1200" dirty="0" err="1"/>
            <a:t>em</a:t>
          </a:r>
          <a:r>
            <a:rPr lang="en-US" sz="1300" kern="1200" dirty="0"/>
            <a:t> </a:t>
          </a:r>
          <a:r>
            <a:rPr lang="en-US" sz="1300" kern="1200" dirty="0" err="1"/>
            <a:t>vez</a:t>
          </a:r>
          <a:r>
            <a:rPr lang="en-US" sz="1300" kern="1200" dirty="0"/>
            <a:t> de </a:t>
          </a:r>
          <a:r>
            <a:rPr lang="en-US" sz="1300" kern="1200" dirty="0" err="1"/>
            <a:t>simplesmente</a:t>
          </a:r>
          <a:r>
            <a:rPr lang="en-US" sz="1300" kern="1200" dirty="0"/>
            <a:t> saber o que </a:t>
          </a:r>
          <a:r>
            <a:rPr lang="en-US" sz="1300" kern="1200" dirty="0" err="1"/>
            <a:t>está</a:t>
          </a:r>
          <a:r>
            <a:rPr lang="en-US" sz="1300" kern="1200" dirty="0"/>
            <a:t> </a:t>
          </a:r>
          <a:r>
            <a:rPr lang="en-US" sz="1300" kern="1200" dirty="0" err="1"/>
            <a:t>disponível</a:t>
          </a:r>
          <a:r>
            <a:rPr lang="en-US" sz="1300" kern="1200" dirty="0"/>
            <a:t>.</a:t>
          </a:r>
        </a:p>
      </dsp:txBody>
      <dsp:txXfrm>
        <a:off x="8318049" y="2545532"/>
        <a:ext cx="2114937" cy="8972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1A01F2-64ED-450D-9542-BA83BE096292}">
      <dsp:nvSpPr>
        <dsp:cNvPr id="0" name=""/>
        <dsp:cNvSpPr/>
      </dsp:nvSpPr>
      <dsp:spPr>
        <a:xfrm>
          <a:off x="82613" y="9085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3FEB42E-2E7D-4A6F-AD10-9EB8588EDA9C}">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C39CFC8-E4C8-4D56-8B7C-01D7DB4A9909}">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dirty="0" err="1"/>
            <a:t>Não</a:t>
          </a:r>
          <a:r>
            <a:rPr lang="en-US" sz="1700" kern="1200" dirty="0"/>
            <a:t>  </a:t>
          </a:r>
          <a:r>
            <a:rPr lang="en-US" sz="1700" kern="1200" dirty="0" err="1"/>
            <a:t>consegui</a:t>
          </a:r>
          <a:r>
            <a:rPr lang="en-US" sz="1700" kern="1200" dirty="0"/>
            <a:t> </a:t>
          </a:r>
          <a:r>
            <a:rPr lang="en-US" sz="1700" kern="1200" dirty="0" err="1"/>
            <a:t>ouvir</a:t>
          </a:r>
          <a:r>
            <a:rPr lang="en-US" sz="1700" kern="1200" dirty="0"/>
            <a:t> o Speaker / </a:t>
          </a:r>
          <a:r>
            <a:rPr lang="en-US" sz="1700" kern="1200" dirty="0" err="1"/>
            <a:t>não</a:t>
          </a:r>
          <a:r>
            <a:rPr lang="en-US" sz="1700" kern="1200" dirty="0"/>
            <a:t> </a:t>
          </a:r>
          <a:r>
            <a:rPr lang="en-US" sz="1700" kern="1200" dirty="0" err="1"/>
            <a:t>usou</a:t>
          </a:r>
          <a:r>
            <a:rPr lang="en-US" sz="1700" kern="1200" dirty="0"/>
            <a:t> Mic</a:t>
          </a:r>
        </a:p>
      </dsp:txBody>
      <dsp:txXfrm>
        <a:off x="1172126" y="908559"/>
        <a:ext cx="2114937" cy="897246"/>
      </dsp:txXfrm>
    </dsp:sp>
    <dsp:sp modelId="{C00E2716-158A-4A74-8D27-5EF560BD6285}">
      <dsp:nvSpPr>
        <dsp:cNvPr id="0" name=""/>
        <dsp:cNvSpPr/>
      </dsp:nvSpPr>
      <dsp:spPr>
        <a:xfrm>
          <a:off x="3655575" y="9085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809ED01-2F6E-4297-9BB8-863E104A6DF2}">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8F839BF-B30C-431A-8703-74171B56D9E1}">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dirty="0"/>
            <a:t>O </a:t>
          </a:r>
          <a:r>
            <a:rPr lang="en-US" sz="1700" kern="1200" dirty="0" err="1"/>
            <a:t>Título</a:t>
          </a:r>
          <a:r>
            <a:rPr lang="en-US" sz="1700" kern="1200" dirty="0"/>
            <a:t> </a:t>
          </a:r>
          <a:r>
            <a:rPr lang="en-US" sz="1700" kern="1200" dirty="0" err="1"/>
            <a:t>ou</a:t>
          </a:r>
          <a:r>
            <a:rPr lang="en-US" sz="1700" kern="1200" dirty="0"/>
            <a:t> </a:t>
          </a:r>
          <a:r>
            <a:rPr lang="en-US" sz="1700" kern="1200" dirty="0" err="1"/>
            <a:t>Descrição</a:t>
          </a:r>
          <a:r>
            <a:rPr lang="en-US" sz="1700" kern="1200" dirty="0"/>
            <a:t> da </a:t>
          </a:r>
          <a:r>
            <a:rPr lang="en-US" sz="1700" kern="1200" dirty="0" err="1"/>
            <a:t>sessão</a:t>
          </a:r>
          <a:r>
            <a:rPr lang="en-US" sz="1700" kern="1200" dirty="0"/>
            <a:t> no </a:t>
          </a:r>
          <a:r>
            <a:rPr lang="en-US" sz="1700" kern="1200" dirty="0" err="1"/>
            <a:t>foram</a:t>
          </a:r>
          <a:r>
            <a:rPr lang="en-US" sz="1700" kern="1200" dirty="0"/>
            <a:t> o </a:t>
          </a:r>
          <a:r>
            <a:rPr lang="en-US" sz="1700" kern="1200" dirty="0" err="1"/>
            <a:t>mesmo</a:t>
          </a:r>
          <a:r>
            <a:rPr lang="en-US" sz="1700" kern="1200" dirty="0"/>
            <a:t> que </a:t>
          </a:r>
          <a:r>
            <a:rPr lang="en-US" sz="1700" kern="1200" dirty="0" err="1"/>
            <a:t>na</a:t>
          </a:r>
          <a:r>
            <a:rPr lang="en-US" sz="1700" kern="1200" dirty="0"/>
            <a:t> agenda</a:t>
          </a:r>
        </a:p>
      </dsp:txBody>
      <dsp:txXfrm>
        <a:off x="4745088" y="908559"/>
        <a:ext cx="2114937" cy="897246"/>
      </dsp:txXfrm>
    </dsp:sp>
    <dsp:sp modelId="{61615A74-8E5A-4F1A-BCE7-94332A5463C3}">
      <dsp:nvSpPr>
        <dsp:cNvPr id="0" name=""/>
        <dsp:cNvSpPr/>
      </dsp:nvSpPr>
      <dsp:spPr>
        <a:xfrm>
          <a:off x="7228536" y="9085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D01D010-61A1-42B6-9EC8-F861B2420EA4}">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BCD9B48-850E-4CED-A0AD-AB1C2452F63C}">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dirty="0"/>
            <a:t>As </a:t>
          </a:r>
          <a:r>
            <a:rPr lang="en-US" sz="1700" kern="1200" dirty="0" err="1"/>
            <a:t>perguntas</a:t>
          </a:r>
          <a:r>
            <a:rPr lang="en-US" sz="1700" kern="1200" dirty="0"/>
            <a:t> </a:t>
          </a:r>
          <a:r>
            <a:rPr lang="en-US" sz="1700" kern="1200" dirty="0" err="1"/>
            <a:t>feitas</a:t>
          </a:r>
          <a:r>
            <a:rPr lang="en-US" sz="1700" kern="1200" dirty="0"/>
            <a:t> por o </a:t>
          </a:r>
          <a:r>
            <a:rPr lang="en-US" sz="1700" kern="1200" dirty="0" err="1"/>
            <a:t>público</a:t>
          </a:r>
          <a:r>
            <a:rPr lang="en-US" sz="1700" kern="1200" dirty="0"/>
            <a:t> </a:t>
          </a:r>
          <a:r>
            <a:rPr lang="en-US" sz="1700" kern="1200" dirty="0" err="1"/>
            <a:t>não</a:t>
          </a:r>
          <a:r>
            <a:rPr lang="en-US" sz="1700" kern="1200" dirty="0"/>
            <a:t> </a:t>
          </a:r>
          <a:r>
            <a:rPr lang="en-US" sz="1700" kern="1200" dirty="0" err="1"/>
            <a:t>foram</a:t>
          </a:r>
          <a:r>
            <a:rPr lang="en-US" sz="1700" kern="1200" dirty="0"/>
            <a:t> </a:t>
          </a:r>
          <a:r>
            <a:rPr lang="en-US" sz="1700" kern="1200" dirty="0" err="1"/>
            <a:t>repetidas</a:t>
          </a:r>
          <a:endParaRPr lang="en-US" sz="1700" kern="1200" dirty="0"/>
        </a:p>
      </dsp:txBody>
      <dsp:txXfrm>
        <a:off x="8318049" y="908559"/>
        <a:ext cx="2114937" cy="897246"/>
      </dsp:txXfrm>
    </dsp:sp>
    <dsp:sp modelId="{DEEE7C61-0B88-44AB-9268-8C0CF29229A8}">
      <dsp:nvSpPr>
        <dsp:cNvPr id="0" name=""/>
        <dsp:cNvSpPr/>
      </dsp:nvSpPr>
      <dsp:spPr>
        <a:xfrm>
          <a:off x="82613" y="2545532"/>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1F69E11-7AD3-4195-971A-C6BADC13E8E7}">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A037D78-2D6C-4726-A8AD-0D7AFA982E56}">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dirty="0" err="1"/>
            <a:t>Não</a:t>
          </a:r>
          <a:r>
            <a:rPr lang="en-US" sz="1700" kern="1200" dirty="0"/>
            <a:t> </a:t>
          </a:r>
          <a:r>
            <a:rPr lang="en-US" sz="1700" kern="1200" dirty="0" err="1"/>
            <a:t>houve</a:t>
          </a:r>
          <a:r>
            <a:rPr lang="en-US" sz="1700" kern="1200" dirty="0"/>
            <a:t> </a:t>
          </a:r>
          <a:r>
            <a:rPr lang="en-US" sz="1700" kern="1200" dirty="0" err="1"/>
            <a:t>demonstração</a:t>
          </a:r>
          <a:endParaRPr lang="en-US" sz="1700" kern="1200" dirty="0"/>
        </a:p>
      </dsp:txBody>
      <dsp:txXfrm>
        <a:off x="1172126" y="2545532"/>
        <a:ext cx="2114937" cy="897246"/>
      </dsp:txXfrm>
    </dsp:sp>
    <dsp:sp modelId="{93AB88D0-F128-49B6-BFCE-090B92D98791}">
      <dsp:nvSpPr>
        <dsp:cNvPr id="0" name=""/>
        <dsp:cNvSpPr/>
      </dsp:nvSpPr>
      <dsp:spPr>
        <a:xfrm>
          <a:off x="3655575" y="2545532"/>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B889113-66BF-4C7D-9ECA-49FDFF44C849}">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5BF06C2-D117-4938-85A3-F69B20A04633}">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dirty="0"/>
            <a:t>A </a:t>
          </a:r>
          <a:r>
            <a:rPr lang="en-US" sz="1700" kern="1200" dirty="0" err="1"/>
            <a:t>mensagem</a:t>
          </a:r>
          <a:r>
            <a:rPr lang="en-US" sz="1700" kern="1200" dirty="0"/>
            <a:t> </a:t>
          </a:r>
          <a:r>
            <a:rPr lang="en-US" sz="1700" kern="1200" dirty="0" err="1"/>
            <a:t>foi</a:t>
          </a:r>
          <a:r>
            <a:rPr lang="en-US" sz="1700" kern="1200" dirty="0"/>
            <a:t> </a:t>
          </a:r>
          <a:r>
            <a:rPr lang="en-US" sz="1700" kern="1200" dirty="0" err="1"/>
            <a:t>orientada</a:t>
          </a:r>
          <a:r>
            <a:rPr lang="en-US" sz="1700" kern="1200" dirty="0"/>
            <a:t> para a </a:t>
          </a:r>
          <a:r>
            <a:rPr lang="en-US" sz="1700" kern="1200" dirty="0" err="1"/>
            <a:t>venda</a:t>
          </a:r>
          <a:r>
            <a:rPr lang="en-US" sz="1700" kern="1200" dirty="0"/>
            <a:t> e </a:t>
          </a:r>
          <a:r>
            <a:rPr lang="en-US" sz="1700" kern="1200" dirty="0" err="1"/>
            <a:t>não</a:t>
          </a:r>
          <a:r>
            <a:rPr lang="en-US" sz="1700" kern="1200" dirty="0"/>
            <a:t> para a </a:t>
          </a:r>
          <a:r>
            <a:rPr lang="en-US" sz="1700" kern="1200" dirty="0" err="1"/>
            <a:t>educação</a:t>
          </a:r>
          <a:endParaRPr lang="en-US" sz="1700" kern="1200" dirty="0"/>
        </a:p>
      </dsp:txBody>
      <dsp:txXfrm>
        <a:off x="4745088" y="2545532"/>
        <a:ext cx="2114937" cy="8972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7B119-9F60-4D1A-8E23-E22D6B93B9C4}">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A36199E-5932-43F9-A723-5D05D78357CA}">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5E799CB-0CD2-4332-9A14-2DC159CDE6E9}">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Código de </a:t>
          </a:r>
          <a:r>
            <a:rPr lang="en-US" sz="2100" kern="1200" dirty="0" err="1"/>
            <a:t>vestuário</a:t>
          </a:r>
          <a:r>
            <a:rPr lang="en-US" sz="2100" kern="1200" dirty="0"/>
            <a:t>: Business Casual</a:t>
          </a:r>
        </a:p>
      </dsp:txBody>
      <dsp:txXfrm>
        <a:off x="1834517" y="469890"/>
        <a:ext cx="3148942" cy="1335915"/>
      </dsp:txXfrm>
    </dsp:sp>
    <dsp:sp modelId="{27D67651-3C65-403C-B24E-015E1202A55C}">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E1C0734-9265-4A6B-B36B-73D2E75D45FF}">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9D7E80F-992F-4E56-B02D-5D50719D784B}">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err="1"/>
            <a:t>Os</a:t>
          </a:r>
          <a:r>
            <a:rPr lang="en-US" sz="2100" kern="1200" dirty="0"/>
            <a:t> </a:t>
          </a:r>
          <a:r>
            <a:rPr lang="en-US" sz="2100" kern="1200" dirty="0" err="1"/>
            <a:t>palestrantes</a:t>
          </a:r>
          <a:r>
            <a:rPr lang="en-US" sz="2100" kern="1200" dirty="0"/>
            <a:t> se </a:t>
          </a:r>
          <a:r>
            <a:rPr lang="en-US" sz="2100" kern="1200" dirty="0" err="1"/>
            <a:t>apresentam</a:t>
          </a:r>
          <a:r>
            <a:rPr lang="en-US" sz="2100" kern="1200" dirty="0"/>
            <a:t> a </a:t>
          </a:r>
          <a:r>
            <a:rPr lang="en-US" sz="2100" kern="1200" dirty="0" err="1"/>
            <a:t>si</a:t>
          </a:r>
          <a:r>
            <a:rPr lang="en-US" sz="2100" kern="1200" dirty="0"/>
            <a:t> memos </a:t>
          </a:r>
          <a:r>
            <a:rPr lang="en-US" sz="2100" kern="1200" dirty="0" err="1"/>
            <a:t>na</a:t>
          </a:r>
          <a:r>
            <a:rPr lang="en-US" sz="2100" kern="1200" dirty="0"/>
            <a:t> </a:t>
          </a:r>
          <a:r>
            <a:rPr lang="en-US" sz="2100" kern="1200" dirty="0" err="1"/>
            <a:t>sua</a:t>
          </a:r>
          <a:r>
            <a:rPr lang="en-US" sz="2100" kern="1200" dirty="0"/>
            <a:t> </a:t>
          </a:r>
          <a:r>
            <a:rPr lang="en-US" sz="2100" kern="1200" dirty="0" err="1"/>
            <a:t>sessão</a:t>
          </a:r>
          <a:r>
            <a:rPr lang="en-US" sz="2100" kern="1200" dirty="0"/>
            <a:t> (1 min </a:t>
          </a:r>
          <a:r>
            <a:rPr lang="en-US" sz="2100" kern="1200" dirty="0" err="1"/>
            <a:t>ou</a:t>
          </a:r>
          <a:r>
            <a:rPr lang="en-US" sz="2100" kern="1200" dirty="0"/>
            <a:t> </a:t>
          </a:r>
          <a:r>
            <a:rPr lang="en-US" sz="2100" kern="1200" dirty="0" err="1"/>
            <a:t>menos</a:t>
          </a:r>
          <a:r>
            <a:rPr lang="en-US" sz="2100" kern="1200" dirty="0"/>
            <a:t>)</a:t>
          </a:r>
        </a:p>
      </dsp:txBody>
      <dsp:txXfrm>
        <a:off x="7154322" y="469890"/>
        <a:ext cx="3148942" cy="1335915"/>
      </dsp:txXfrm>
    </dsp:sp>
    <dsp:sp modelId="{FDD3D31F-E262-4E66-A8B7-A586C0267F76}">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1619F0A-DEB7-4543-8C79-3CC047938A9A}">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6916366-C102-4708-8BF2-3C1453435F88}">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err="1"/>
            <a:t>Traga</a:t>
          </a:r>
          <a:r>
            <a:rPr lang="en-US" sz="2100" kern="1200" dirty="0"/>
            <a:t> </a:t>
          </a:r>
          <a:r>
            <a:rPr lang="en-US" sz="2100" kern="1200" dirty="0" err="1"/>
            <a:t>seus</a:t>
          </a:r>
          <a:r>
            <a:rPr lang="en-US" sz="2100" kern="1200" dirty="0"/>
            <a:t> </a:t>
          </a:r>
          <a:r>
            <a:rPr lang="en-US" sz="2100" kern="1200" dirty="0" err="1"/>
            <a:t>cartões</a:t>
          </a:r>
          <a:r>
            <a:rPr lang="en-US" sz="2100" kern="1200" dirty="0"/>
            <a:t> </a:t>
          </a:r>
          <a:r>
            <a:rPr lang="en-US" sz="2100" kern="1200" dirty="0" err="1"/>
            <a:t>pessoais</a:t>
          </a:r>
          <a:endParaRPr lang="en-US" sz="2100" kern="1200" dirty="0"/>
        </a:p>
      </dsp:txBody>
      <dsp:txXfrm>
        <a:off x="1834517" y="2545532"/>
        <a:ext cx="3148942" cy="1335915"/>
      </dsp:txXfrm>
    </dsp:sp>
    <dsp:sp modelId="{856BB54C-EF2C-4E1C-9499-8B076FF2BE1E}">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621AC1-77E8-4339-B94A-7567907BE5FF}">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F2F9B5D-60B7-4E9B-992E-A41558CC5340}">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err="1"/>
            <a:t>Há</a:t>
          </a:r>
          <a:r>
            <a:rPr lang="en-US" sz="2100" kern="1200" dirty="0"/>
            <a:t> um break de 15 </a:t>
          </a:r>
          <a:r>
            <a:rPr lang="en-US" sz="2100" kern="1200" dirty="0" err="1"/>
            <a:t>minutos</a:t>
          </a:r>
          <a:r>
            <a:rPr lang="en-US" sz="2100" kern="1200" dirty="0"/>
            <a:t> antes da </a:t>
          </a:r>
          <a:r>
            <a:rPr lang="en-US" sz="2100" kern="1200" dirty="0" err="1"/>
            <a:t>sua</a:t>
          </a:r>
          <a:r>
            <a:rPr lang="en-US" sz="2100" kern="1200" dirty="0"/>
            <a:t> </a:t>
          </a:r>
          <a:r>
            <a:rPr lang="en-US" sz="2100" kern="1200" dirty="0" err="1"/>
            <a:t>sessão</a:t>
          </a:r>
          <a:r>
            <a:rPr lang="en-US" sz="2100" kern="1200" dirty="0"/>
            <a:t> </a:t>
          </a:r>
          <a:r>
            <a:rPr lang="en-US" sz="2100" kern="1200" dirty="0" err="1"/>
            <a:t>nel</a:t>
          </a:r>
          <a:r>
            <a:rPr lang="en-US" sz="2100" kern="1200" dirty="0"/>
            <a:t> qual </a:t>
          </a:r>
          <a:r>
            <a:rPr lang="en-US" sz="2100" kern="1200" dirty="0" err="1"/>
            <a:t>você</a:t>
          </a:r>
          <a:r>
            <a:rPr lang="en-US" sz="2100" kern="1200" dirty="0"/>
            <a:t> </a:t>
          </a:r>
          <a:r>
            <a:rPr lang="en-US" sz="2100" kern="1200" dirty="0" err="1"/>
            <a:t>pode</a:t>
          </a:r>
          <a:r>
            <a:rPr lang="en-US" sz="2100" kern="1200" dirty="0"/>
            <a:t> </a:t>
          </a:r>
          <a:r>
            <a:rPr lang="en-US" sz="2100" kern="1200" dirty="0" err="1"/>
            <a:t>configurar</a:t>
          </a:r>
          <a:r>
            <a:rPr lang="en-US" sz="2100" kern="1200" dirty="0"/>
            <a:t> e </a:t>
          </a:r>
          <a:r>
            <a:rPr lang="en-US" sz="2100" kern="1200" dirty="0" err="1"/>
            <a:t>testar</a:t>
          </a:r>
          <a:r>
            <a:rPr lang="en-US" sz="2100" kern="1200" dirty="0"/>
            <a:t> </a:t>
          </a:r>
          <a:r>
            <a:rPr lang="en-US" sz="2100" kern="1200" dirty="0" err="1"/>
            <a:t>tudo</a:t>
          </a:r>
          <a:endParaRPr lang="en-US" sz="2100" kern="1200" dirty="0"/>
        </a:p>
      </dsp:txBody>
      <dsp:txXfrm>
        <a:off x="7154322" y="2545532"/>
        <a:ext cx="3148942" cy="13359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0AC04-20C0-4722-90EA-404B32A30700}">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3CCDF2-2B98-44A5-9698-F87288F75484}">
      <dsp:nvSpPr>
        <dsp:cNvPr id="0" name=""/>
        <dsp:cNvSpPr/>
      </dsp:nvSpPr>
      <dsp:spPr>
        <a:xfrm>
          <a:off x="245865" y="316588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kern="1200" dirty="0"/>
            <a:t>PAINEL DE ESPECIALISTAS</a:t>
          </a:r>
        </a:p>
        <a:p>
          <a:pPr marL="0" lvl="0" indent="0" algn="ctr" defTabSz="755650">
            <a:lnSpc>
              <a:spcPct val="100000"/>
            </a:lnSpc>
            <a:spcBef>
              <a:spcPct val="0"/>
            </a:spcBef>
            <a:spcAft>
              <a:spcPct val="35000"/>
            </a:spcAft>
            <a:buNone/>
          </a:pPr>
          <a:r>
            <a:rPr lang="en-US" sz="1700" b="1" kern="1200" dirty="0" err="1"/>
            <a:t>Sessão</a:t>
          </a:r>
          <a:r>
            <a:rPr lang="en-US" sz="1700" b="1" kern="1200" dirty="0"/>
            <a:t> final do </a:t>
          </a:r>
          <a:r>
            <a:rPr lang="en-US" sz="1700" b="1" kern="1200" dirty="0" err="1"/>
            <a:t>evento</a:t>
          </a:r>
          <a:endParaRPr lang="en-US" sz="1700" b="1" kern="1200" dirty="0"/>
        </a:p>
      </dsp:txBody>
      <dsp:txXfrm>
        <a:off x="245865" y="3165886"/>
        <a:ext cx="4320000" cy="720000"/>
      </dsp:txXfrm>
    </dsp:sp>
    <dsp:sp modelId="{624DA51B-8060-45E4-A4FE-1205D6AE7028}">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CC6BE8-C357-456A-9F6E-C028945B5659}">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kern="1200" dirty="0"/>
            <a:t>Email </a:t>
          </a:r>
          <a:r>
            <a:rPr lang="en-US" sz="1700" b="1" kern="1200" dirty="0">
              <a:hlinkClick xmlns:r="http://schemas.openxmlformats.org/officeDocument/2006/relationships" r:id="rId5"/>
            </a:rPr>
            <a:t>Pablo.peralta@dynamiccommunities.com</a:t>
          </a:r>
          <a:r>
            <a:rPr lang="en-US" sz="1700" b="1" kern="1200" dirty="0"/>
            <a:t> se </a:t>
          </a:r>
          <a:r>
            <a:rPr lang="en-US" sz="1700" b="1" kern="1200" dirty="0" err="1"/>
            <a:t>você</a:t>
          </a:r>
          <a:r>
            <a:rPr lang="en-US" sz="1700" b="1" kern="1200" dirty="0"/>
            <a:t> </a:t>
          </a:r>
          <a:r>
            <a:rPr lang="en-US" sz="1700" b="1" kern="1200" dirty="0" err="1"/>
            <a:t>está</a:t>
          </a:r>
          <a:r>
            <a:rPr lang="en-US" sz="1700" b="1" kern="1200" dirty="0"/>
            <a:t> </a:t>
          </a:r>
          <a:r>
            <a:rPr lang="en-US" sz="1700" b="1" kern="1200" dirty="0" err="1"/>
            <a:t>interessado</a:t>
          </a:r>
          <a:r>
            <a:rPr lang="en-US" sz="1700" b="1" kern="1200" dirty="0"/>
            <a:t> </a:t>
          </a:r>
          <a:r>
            <a:rPr lang="en-US" sz="1700" b="1" kern="1200" dirty="0" err="1"/>
            <a:t>em</a:t>
          </a:r>
          <a:r>
            <a:rPr lang="en-US" sz="1700" b="1" kern="1200" dirty="0"/>
            <a:t> </a:t>
          </a:r>
          <a:r>
            <a:rPr lang="en-US" sz="1700" b="1" kern="1200" dirty="0" err="1"/>
            <a:t>participar</a:t>
          </a:r>
          <a:r>
            <a:rPr lang="en-US" sz="1700" b="1" kern="1200" dirty="0"/>
            <a:t> do </a:t>
          </a:r>
          <a:r>
            <a:rPr lang="en-US" sz="1700" b="1" kern="1200" dirty="0" err="1"/>
            <a:t>painel</a:t>
          </a:r>
          <a:endParaRPr lang="en-US" sz="1700" b="1" kern="1200" dirty="0"/>
        </a:p>
      </dsp:txBody>
      <dsp:txXfrm>
        <a:off x="5635800" y="302274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5E631-EC6C-4D82-A71C-0148F5F37482}" type="datetimeFigureOut">
              <a:rPr lang="en-US" smtClean="0"/>
              <a:t>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A3605-7A28-403B-8AF8-3C2A1E66453A}" type="slidenum">
              <a:rPr lang="en-US" smtClean="0"/>
              <a:t>‹#›</a:t>
            </a:fld>
            <a:endParaRPr lang="en-US"/>
          </a:p>
        </p:txBody>
      </p:sp>
    </p:spTree>
    <p:extLst>
      <p:ext uri="{BB962C8B-B14F-4D97-AF65-F5344CB8AC3E}">
        <p14:creationId xmlns:p14="http://schemas.microsoft.com/office/powerpoint/2010/main" val="293620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to all of you for making this possible. We appreciate your willingness to participate in the power platform user group community and your support. Without you this wouldn’t be possible.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683261-039C-4C2D-9C83-052ADC55F0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17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A3605-7A28-403B-8AF8-3C2A1E66453A}" type="slidenum">
              <a:rPr lang="en-US" smtClean="0"/>
              <a:t>4</a:t>
            </a:fld>
            <a:endParaRPr lang="en-US"/>
          </a:p>
        </p:txBody>
      </p:sp>
    </p:spTree>
    <p:extLst>
      <p:ext uri="{BB962C8B-B14F-4D97-AF65-F5344CB8AC3E}">
        <p14:creationId xmlns:p14="http://schemas.microsoft.com/office/powerpoint/2010/main" val="2905577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A3605-7A28-403B-8AF8-3C2A1E66453A}" type="slidenum">
              <a:rPr lang="en-US" smtClean="0"/>
              <a:t>7</a:t>
            </a:fld>
            <a:endParaRPr lang="en-US"/>
          </a:p>
        </p:txBody>
      </p:sp>
    </p:spTree>
    <p:extLst>
      <p:ext uri="{BB962C8B-B14F-4D97-AF65-F5344CB8AC3E}">
        <p14:creationId xmlns:p14="http://schemas.microsoft.com/office/powerpoint/2010/main" val="3515746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Reception </a:t>
            </a:r>
          </a:p>
        </p:txBody>
      </p:sp>
      <p:sp>
        <p:nvSpPr>
          <p:cNvPr id="4" name="Slide Number Placeholder 3"/>
          <p:cNvSpPr>
            <a:spLocks noGrp="1"/>
          </p:cNvSpPr>
          <p:nvPr>
            <p:ph type="sldNum" sz="quarter" idx="5"/>
          </p:nvPr>
        </p:nvSpPr>
        <p:spPr/>
        <p:txBody>
          <a:bodyPr/>
          <a:lstStyle/>
          <a:p>
            <a:fld id="{7E6A3605-7A28-403B-8AF8-3C2A1E66453A}" type="slidenum">
              <a:rPr lang="en-US" smtClean="0"/>
              <a:t>9</a:t>
            </a:fld>
            <a:endParaRPr lang="en-US"/>
          </a:p>
        </p:txBody>
      </p:sp>
    </p:spTree>
    <p:extLst>
      <p:ext uri="{BB962C8B-B14F-4D97-AF65-F5344CB8AC3E}">
        <p14:creationId xmlns:p14="http://schemas.microsoft.com/office/powerpoint/2010/main" val="15800657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hyperlink" Target="https://www.pugworldtour.com/home"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hyperlink" Target="https://www.pugworldtour.com/home"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pugworldtour.com/home" TargetMode="External"/><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573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2">
            <a:extLst>
              <a:ext uri="{FF2B5EF4-FFF2-40B4-BE49-F238E27FC236}">
                <a16:creationId xmlns:a16="http://schemas.microsoft.com/office/drawing/2014/main" id="{1AD61442-DD2F-43C4-B591-60744006752D}"/>
              </a:ext>
            </a:extLst>
          </p:cNvPr>
          <p:cNvSpPr>
            <a:spLocks noGrp="1"/>
          </p:cNvSpPr>
          <p:nvPr>
            <p:ph type="title" hasCustomPrompt="1"/>
          </p:nvPr>
        </p:nvSpPr>
        <p:spPr>
          <a:xfrm>
            <a:off x="711200" y="1957458"/>
            <a:ext cx="10798629" cy="1412220"/>
          </a:xfrm>
        </p:spPr>
        <p:txBody>
          <a:bodyPr>
            <a:noAutofit/>
          </a:bodyPr>
          <a:lstStyle>
            <a:lvl1pPr>
              <a:defRPr sz="7200">
                <a:solidFill>
                  <a:schemeClr val="bg1"/>
                </a:solidFill>
              </a:defRPr>
            </a:lvl1pPr>
          </a:lstStyle>
          <a:p>
            <a:r>
              <a:rPr lang="en-US"/>
              <a:t>Section title</a:t>
            </a:r>
          </a:p>
        </p:txBody>
      </p:sp>
    </p:spTree>
    <p:extLst>
      <p:ext uri="{BB962C8B-B14F-4D97-AF65-F5344CB8AC3E}">
        <p14:creationId xmlns:p14="http://schemas.microsoft.com/office/powerpoint/2010/main" val="271319346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2">
            <a:extLst>
              <a:ext uri="{FF2B5EF4-FFF2-40B4-BE49-F238E27FC236}">
                <a16:creationId xmlns:a16="http://schemas.microsoft.com/office/drawing/2014/main" id="{3F0B77CB-82BA-4D4A-AAE0-D5A413A86314}"/>
              </a:ext>
            </a:extLst>
          </p:cNvPr>
          <p:cNvSpPr>
            <a:spLocks noGrp="1"/>
          </p:cNvSpPr>
          <p:nvPr>
            <p:ph type="title" hasCustomPrompt="1"/>
          </p:nvPr>
        </p:nvSpPr>
        <p:spPr>
          <a:xfrm>
            <a:off x="711200" y="1957458"/>
            <a:ext cx="10798629" cy="1412220"/>
          </a:xfrm>
        </p:spPr>
        <p:txBody>
          <a:bodyPr>
            <a:noAutofit/>
          </a:bodyPr>
          <a:lstStyle>
            <a:lvl1pPr>
              <a:defRPr sz="7200">
                <a:solidFill>
                  <a:schemeClr val="bg1"/>
                </a:solidFill>
              </a:defRPr>
            </a:lvl1pPr>
          </a:lstStyle>
          <a:p>
            <a:r>
              <a:rPr lang="en-US"/>
              <a:t>Section title</a:t>
            </a:r>
          </a:p>
        </p:txBody>
      </p:sp>
    </p:spTree>
    <p:extLst>
      <p:ext uri="{BB962C8B-B14F-4D97-AF65-F5344CB8AC3E}">
        <p14:creationId xmlns:p14="http://schemas.microsoft.com/office/powerpoint/2010/main" val="3338587900"/>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457B-57D7-456D-BCEA-489049DA7E1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068735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667656" y="1373872"/>
            <a:ext cx="108712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mn-lt"/>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mn-lt"/>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mn-lt"/>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mn-lt"/>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193410"/>
            <a:ext cx="12192001" cy="66459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mn-lt"/>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1338485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43D68-5364-4CFF-B22E-DCDF7ABA3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561741-67AE-4C93-A9E2-1AA3EC80E3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A3B4D7-0E28-46DE-B6E9-2EA90F34D2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135757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651F6-1A85-4CB5-B803-800B316559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CB9DAB-75A3-419D-AC0D-CC469DF1A2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CF74E0-5310-40FB-9465-AFA31022C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1321684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337E2-1D45-4877-831B-40B22696EB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D46206-47C1-4571-AC0A-6933353381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8080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2EA9C1-A9B5-4982-941C-838EF6862A3C}"/>
              </a:ext>
            </a:extLst>
          </p:cNvPr>
          <p:cNvSpPr>
            <a:spLocks noGrp="1"/>
          </p:cNvSpPr>
          <p:nvPr>
            <p:ph type="title" orient="vert"/>
          </p:nvPr>
        </p:nvSpPr>
        <p:spPr>
          <a:xfrm>
            <a:off x="8724900" y="365125"/>
            <a:ext cx="2628900" cy="541156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BECB87-D4B2-41D7-8FCB-76DDC346C77A}"/>
              </a:ext>
            </a:extLst>
          </p:cNvPr>
          <p:cNvSpPr>
            <a:spLocks noGrp="1"/>
          </p:cNvSpPr>
          <p:nvPr>
            <p:ph type="body" orient="vert" idx="1"/>
          </p:nvPr>
        </p:nvSpPr>
        <p:spPr>
          <a:xfrm>
            <a:off x="838200" y="365125"/>
            <a:ext cx="7734300" cy="541156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0843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AE6D8-E5BC-47A3-9850-489A13B02FB5}"/>
              </a:ext>
            </a:extLst>
          </p:cNvPr>
          <p:cNvSpPr>
            <a:spLocks noGrp="1"/>
          </p:cNvSpPr>
          <p:nvPr>
            <p:ph type="title"/>
          </p:nvPr>
        </p:nvSpPr>
        <p:spPr/>
        <p:txBody>
          <a:bodyPr/>
          <a:lstStyle/>
          <a:p>
            <a:r>
              <a:rPr lang="en-US"/>
              <a:t>Click to edit Master title style</a:t>
            </a:r>
          </a:p>
        </p:txBody>
      </p:sp>
      <p:pic>
        <p:nvPicPr>
          <p:cNvPr id="4" name="Picture 3" descr="A close up of text on a black background&#10;&#10;Description generated with high confidence">
            <a:extLst>
              <a:ext uri="{FF2B5EF4-FFF2-40B4-BE49-F238E27FC236}">
                <a16:creationId xmlns:a16="http://schemas.microsoft.com/office/drawing/2014/main" id="{27E9E1C5-BB11-4066-96CD-35C117B47F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1" y="0"/>
            <a:ext cx="12187769" cy="6860382"/>
          </a:xfrm>
          <a:prstGeom prst="rect">
            <a:avLst/>
          </a:prstGeom>
        </p:spPr>
      </p:pic>
    </p:spTree>
    <p:extLst>
      <p:ext uri="{BB962C8B-B14F-4D97-AF65-F5344CB8AC3E}">
        <p14:creationId xmlns:p14="http://schemas.microsoft.com/office/powerpoint/2010/main" val="280422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pic>
        <p:nvPicPr>
          <p:cNvPr id="4" name="Picture 3" descr="A close up of text on a black background&#10;&#10;Description generated with high confidence">
            <a:extLst>
              <a:ext uri="{FF2B5EF4-FFF2-40B4-BE49-F238E27FC236}">
                <a16:creationId xmlns:a16="http://schemas.microsoft.com/office/drawing/2014/main" id="{71253C5F-71ED-4E40-9CAD-5FBA84E0A4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8" y="0"/>
            <a:ext cx="12186584" cy="6858000"/>
          </a:xfrm>
          <a:prstGeom prst="rect">
            <a:avLst/>
          </a:prstGeom>
        </p:spPr>
      </p:pic>
    </p:spTree>
    <p:extLst>
      <p:ext uri="{BB962C8B-B14F-4D97-AF65-F5344CB8AC3E}">
        <p14:creationId xmlns:p14="http://schemas.microsoft.com/office/powerpoint/2010/main" val="2102303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3820-E5A5-4AFB-91DE-787AB37244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3363D0-C5F2-4F5B-913F-01F16D1BF6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6726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3820-E5A5-4AFB-91DE-787AB37244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3363D0-C5F2-4F5B-913F-01F16D1BF6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43863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A picture containing dark&#10;&#10;Description generated with high confidence">
            <a:extLst>
              <a:ext uri="{FF2B5EF4-FFF2-40B4-BE49-F238E27FC236}">
                <a16:creationId xmlns:a16="http://schemas.microsoft.com/office/drawing/2014/main" id="{B565DD73-95BF-47B9-8B17-4F632930B7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8"/>
            <a:ext cx="12192000" cy="6864096"/>
          </a:xfrm>
          <a:prstGeom prst="rect">
            <a:avLst/>
          </a:prstGeom>
        </p:spPr>
      </p:pic>
      <p:sp>
        <p:nvSpPr>
          <p:cNvPr id="2" name="Title 1">
            <a:extLst>
              <a:ext uri="{FF2B5EF4-FFF2-40B4-BE49-F238E27FC236}">
                <a16:creationId xmlns:a16="http://schemas.microsoft.com/office/drawing/2014/main" id="{3D6D7B44-9AFF-415F-9AD9-798D190FB699}"/>
              </a:ext>
            </a:extLst>
          </p:cNvPr>
          <p:cNvSpPr>
            <a:spLocks noGrp="1"/>
          </p:cNvSpPr>
          <p:nvPr>
            <p:ph type="title" hasCustomPrompt="1"/>
          </p:nvPr>
        </p:nvSpPr>
        <p:spPr>
          <a:xfrm>
            <a:off x="831850" y="1709738"/>
            <a:ext cx="10515600" cy="2852737"/>
          </a:xfrm>
        </p:spPr>
        <p:txBody>
          <a:bodyPr anchor="b"/>
          <a:lstStyle>
            <a:lvl1pPr>
              <a:defRPr sz="6000">
                <a:solidFill>
                  <a:schemeClr val="bg1"/>
                </a:solidFill>
              </a:defRPr>
            </a:lvl1pPr>
          </a:lstStyle>
          <a:p>
            <a:r>
              <a:rPr lang="en-US"/>
              <a:t>Presentation Title</a:t>
            </a:r>
          </a:p>
        </p:txBody>
      </p:sp>
      <p:sp>
        <p:nvSpPr>
          <p:cNvPr id="3" name="Text Placeholder 2">
            <a:extLst>
              <a:ext uri="{FF2B5EF4-FFF2-40B4-BE49-F238E27FC236}">
                <a16:creationId xmlns:a16="http://schemas.microsoft.com/office/drawing/2014/main" id="{9B27AA04-74F2-4AEC-814F-E2FA6DFD5322}"/>
              </a:ext>
            </a:extLst>
          </p:cNvPr>
          <p:cNvSpPr>
            <a:spLocks noGrp="1"/>
          </p:cNvSpPr>
          <p:nvPr>
            <p:ph type="body" idx="1" hasCustomPrompt="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Speaker Name</a:t>
            </a:r>
          </a:p>
        </p:txBody>
      </p:sp>
      <p:pic>
        <p:nvPicPr>
          <p:cNvPr id="9" name="Picture 8">
            <a:extLst>
              <a:ext uri="{FF2B5EF4-FFF2-40B4-BE49-F238E27FC236}">
                <a16:creationId xmlns:a16="http://schemas.microsoft.com/office/drawing/2014/main" id="{C3554ED0-DB83-4AD7-81A6-707AA2EA55F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74426" y="6005016"/>
            <a:ext cx="3307974" cy="1078859"/>
          </a:xfrm>
          <a:prstGeom prst="rect">
            <a:avLst/>
          </a:prstGeom>
        </p:spPr>
      </p:pic>
      <p:sp>
        <p:nvSpPr>
          <p:cNvPr id="10" name="TextBox 9">
            <a:hlinkClick r:id="rId4"/>
            <a:extLst>
              <a:ext uri="{FF2B5EF4-FFF2-40B4-BE49-F238E27FC236}">
                <a16:creationId xmlns:a16="http://schemas.microsoft.com/office/drawing/2014/main" id="{72610C8D-7067-437B-BEE1-DCB16007FAC0}"/>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11" name="TextBox 10">
            <a:extLst>
              <a:ext uri="{FF2B5EF4-FFF2-40B4-BE49-F238E27FC236}">
                <a16:creationId xmlns:a16="http://schemas.microsoft.com/office/drawing/2014/main" id="{6ADB06F8-2F7A-4D30-BACB-5415ED734AD8}"/>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245769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5" name="Picture 4" descr="A close up of text on a black background&#10;&#10;Description generated with high confidence">
            <a:extLst>
              <a:ext uri="{FF2B5EF4-FFF2-40B4-BE49-F238E27FC236}">
                <a16:creationId xmlns:a16="http://schemas.microsoft.com/office/drawing/2014/main" id="{05E99782-3335-4DBA-86A0-45F8754B1E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1" y="0"/>
            <a:ext cx="12183537" cy="6858000"/>
          </a:xfrm>
          <a:prstGeom prst="rect">
            <a:avLst/>
          </a:prstGeom>
        </p:spPr>
      </p:pic>
      <p:sp>
        <p:nvSpPr>
          <p:cNvPr id="3" name="Text Placeholder 2">
            <a:extLst>
              <a:ext uri="{FF2B5EF4-FFF2-40B4-BE49-F238E27FC236}">
                <a16:creationId xmlns:a16="http://schemas.microsoft.com/office/drawing/2014/main" id="{9B27AA04-74F2-4AEC-814F-E2FA6DFD5322}"/>
              </a:ext>
            </a:extLst>
          </p:cNvPr>
          <p:cNvSpPr>
            <a:spLocks noGrp="1"/>
          </p:cNvSpPr>
          <p:nvPr>
            <p:ph type="body" idx="1"/>
          </p:nvPr>
        </p:nvSpPr>
        <p:spPr>
          <a:xfrm>
            <a:off x="2026762" y="3948440"/>
            <a:ext cx="8022211" cy="1500187"/>
          </a:xfrm>
        </p:spPr>
        <p:txBody>
          <a:bodyPr/>
          <a:lstStyle>
            <a:lvl1pPr marL="0" indent="0" algn="ctr">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a:p>
        </p:txBody>
      </p:sp>
    </p:spTree>
    <p:extLst>
      <p:ext uri="{BB962C8B-B14F-4D97-AF65-F5344CB8AC3E}">
        <p14:creationId xmlns:p14="http://schemas.microsoft.com/office/powerpoint/2010/main" val="8703638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nd Slide - Editable">
    <p:spTree>
      <p:nvGrpSpPr>
        <p:cNvPr id="1" name=""/>
        <p:cNvGrpSpPr/>
        <p:nvPr/>
      </p:nvGrpSpPr>
      <p:grpSpPr>
        <a:xfrm>
          <a:off x="0" y="0"/>
          <a:ext cx="0" cy="0"/>
          <a:chOff x="0" y="0"/>
          <a:chExt cx="0" cy="0"/>
        </a:xfrm>
      </p:grpSpPr>
      <p:pic>
        <p:nvPicPr>
          <p:cNvPr id="4" name="Picture 3" descr="A close up of text on a black background&#10;&#10;Description generated with high confidence">
            <a:extLst>
              <a:ext uri="{FF2B5EF4-FFF2-40B4-BE49-F238E27FC236}">
                <a16:creationId xmlns:a16="http://schemas.microsoft.com/office/drawing/2014/main" id="{0A03C5FA-CE89-470F-BDE7-6AFE09382B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31" y="0"/>
            <a:ext cx="12183537" cy="6858000"/>
          </a:xfrm>
          <a:prstGeom prst="rect">
            <a:avLst/>
          </a:prstGeom>
        </p:spPr>
      </p:pic>
      <p:sp>
        <p:nvSpPr>
          <p:cNvPr id="3" name="Text Placeholder 2">
            <a:extLst>
              <a:ext uri="{FF2B5EF4-FFF2-40B4-BE49-F238E27FC236}">
                <a16:creationId xmlns:a16="http://schemas.microsoft.com/office/drawing/2014/main" id="{9B27AA04-74F2-4AEC-814F-E2FA6DFD5322}"/>
              </a:ext>
            </a:extLst>
          </p:cNvPr>
          <p:cNvSpPr>
            <a:spLocks noGrp="1"/>
          </p:cNvSpPr>
          <p:nvPr>
            <p:ph type="body" idx="1"/>
          </p:nvPr>
        </p:nvSpPr>
        <p:spPr>
          <a:xfrm>
            <a:off x="2026762" y="3450200"/>
            <a:ext cx="8022211" cy="1998427"/>
          </a:xfrm>
        </p:spPr>
        <p:txBody>
          <a:bodyPr>
            <a:normAutofit/>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a:p>
        </p:txBody>
      </p:sp>
      <p:sp>
        <p:nvSpPr>
          <p:cNvPr id="6" name="Title 5">
            <a:extLst>
              <a:ext uri="{FF2B5EF4-FFF2-40B4-BE49-F238E27FC236}">
                <a16:creationId xmlns:a16="http://schemas.microsoft.com/office/drawing/2014/main" id="{5AF06E22-B504-4699-B374-3D2CA8CE144D}"/>
              </a:ext>
            </a:extLst>
          </p:cNvPr>
          <p:cNvSpPr>
            <a:spLocks noGrp="1"/>
          </p:cNvSpPr>
          <p:nvPr>
            <p:ph type="title" hasCustomPrompt="1"/>
          </p:nvPr>
        </p:nvSpPr>
        <p:spPr>
          <a:xfrm>
            <a:off x="2026762" y="2399055"/>
            <a:ext cx="8022212" cy="1008746"/>
          </a:xfrm>
        </p:spPr>
        <p:txBody>
          <a:bodyPr/>
          <a:lstStyle>
            <a:lvl1pPr algn="ctr">
              <a:defRPr>
                <a:solidFill>
                  <a:schemeClr val="bg1"/>
                </a:solidFill>
              </a:defRPr>
            </a:lvl1pPr>
          </a:lstStyle>
          <a:p>
            <a:r>
              <a:rPr lang="en-US"/>
              <a:t>Thank you for Attending!</a:t>
            </a:r>
          </a:p>
        </p:txBody>
      </p:sp>
    </p:spTree>
    <p:extLst>
      <p:ext uri="{BB962C8B-B14F-4D97-AF65-F5344CB8AC3E}">
        <p14:creationId xmlns:p14="http://schemas.microsoft.com/office/powerpoint/2010/main" val="2236164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17742F7-7A61-4E5D-A632-AC505230636D}"/>
              </a:ext>
            </a:extLst>
          </p:cNvPr>
          <p:cNvSpPr>
            <a:spLocks noGrp="1"/>
          </p:cNvSpPr>
          <p:nvPr>
            <p:ph type="pic" sz="quarter" idx="10"/>
          </p:nvPr>
        </p:nvSpPr>
        <p:spPr bwMode="ltGray">
          <a:xfrm>
            <a:off x="7342496" y="0"/>
            <a:ext cx="4849503" cy="6182436"/>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5" name="Rectangle 4">
            <a:extLst>
              <a:ext uri="{FF2B5EF4-FFF2-40B4-BE49-F238E27FC236}">
                <a16:creationId xmlns:a16="http://schemas.microsoft.com/office/drawing/2014/main" id="{65A5F85B-1E65-4702-9247-3B3801F28569}"/>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D342038-9700-4421-B06C-A3ACB351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7" name="TextBox 6">
            <a:hlinkClick r:id="rId4"/>
            <a:extLst>
              <a:ext uri="{FF2B5EF4-FFF2-40B4-BE49-F238E27FC236}">
                <a16:creationId xmlns:a16="http://schemas.microsoft.com/office/drawing/2014/main" id="{AE947C0A-6E2D-4145-AF54-CD5619070842}"/>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8" name="TextBox 7">
            <a:extLst>
              <a:ext uri="{FF2B5EF4-FFF2-40B4-BE49-F238E27FC236}">
                <a16:creationId xmlns:a16="http://schemas.microsoft.com/office/drawing/2014/main" id="{3FE2CD26-F5E9-4B5F-A386-F874B512F8D9}"/>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
        <p:nvSpPr>
          <p:cNvPr id="12" name="Title 11">
            <a:extLst>
              <a:ext uri="{FF2B5EF4-FFF2-40B4-BE49-F238E27FC236}">
                <a16:creationId xmlns:a16="http://schemas.microsoft.com/office/drawing/2014/main" id="{CF498402-1895-4554-9D53-F50ECB7B383A}"/>
              </a:ext>
            </a:extLst>
          </p:cNvPr>
          <p:cNvSpPr>
            <a:spLocks noGrp="1"/>
          </p:cNvSpPr>
          <p:nvPr>
            <p:ph type="title" hasCustomPrompt="1"/>
          </p:nvPr>
        </p:nvSpPr>
        <p:spPr>
          <a:xfrm>
            <a:off x="260695" y="1204118"/>
            <a:ext cx="5378450" cy="1884363"/>
          </a:xfrm>
        </p:spPr>
        <p:txBody>
          <a:bodyPr anchor="t">
            <a:noAutofit/>
          </a:bodyPr>
          <a:lstStyle>
            <a:lvl1pPr>
              <a:defRPr sz="6600"/>
            </a:lvl1pPr>
          </a:lstStyle>
          <a:p>
            <a:r>
              <a:rPr lang="en-US"/>
              <a:t>Speaker Intro Slide</a:t>
            </a:r>
          </a:p>
        </p:txBody>
      </p:sp>
      <p:sp>
        <p:nvSpPr>
          <p:cNvPr id="14" name="Text Placeholder 13">
            <a:extLst>
              <a:ext uri="{FF2B5EF4-FFF2-40B4-BE49-F238E27FC236}">
                <a16:creationId xmlns:a16="http://schemas.microsoft.com/office/drawing/2014/main" id="{406B4A6A-22E1-47A7-84E7-09659002892A}"/>
              </a:ext>
            </a:extLst>
          </p:cNvPr>
          <p:cNvSpPr>
            <a:spLocks noGrp="1"/>
          </p:cNvSpPr>
          <p:nvPr>
            <p:ph type="body" sz="quarter" idx="11"/>
          </p:nvPr>
        </p:nvSpPr>
        <p:spPr>
          <a:xfrm>
            <a:off x="260005" y="3403600"/>
            <a:ext cx="5378795" cy="18843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28728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DBB5-FFC9-4279-BD52-58664EACB2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74A2F5-6E3E-450F-BE40-01EEC1048A27}"/>
              </a:ext>
            </a:extLst>
          </p:cNvPr>
          <p:cNvSpPr>
            <a:spLocks noGrp="1"/>
          </p:cNvSpPr>
          <p:nvPr>
            <p:ph sz="half" idx="1"/>
          </p:nvPr>
        </p:nvSpPr>
        <p:spPr>
          <a:xfrm>
            <a:off x="838200" y="1529698"/>
            <a:ext cx="5181600" cy="4647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435BD1-E06F-4AE3-B6BE-2FA0A6FA4FF9}"/>
              </a:ext>
            </a:extLst>
          </p:cNvPr>
          <p:cNvSpPr>
            <a:spLocks noGrp="1"/>
          </p:cNvSpPr>
          <p:nvPr>
            <p:ph sz="half" idx="2"/>
          </p:nvPr>
        </p:nvSpPr>
        <p:spPr>
          <a:xfrm>
            <a:off x="6172200" y="1529698"/>
            <a:ext cx="5181600" cy="46472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6693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28A7-AF99-47F6-A82C-0DF5A998D4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2F2010-6B8D-4FE7-8CAC-C19A8683E1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E6E270D-78EB-4997-9A4A-FE1D005CD19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0A9FA3-13CB-48CE-A7DF-92B3BA7374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1CB188D-E567-4789-817A-663ECBA368E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30446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BC6C-C462-4C77-8B8B-149A545C6D7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29206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6A464D-3099-428D-81E8-FEE66565057C}"/>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EF4BD5B-761D-4154-A5D9-E197119F52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11" name="TextBox 10">
            <a:hlinkClick r:id="rId3"/>
            <a:extLst>
              <a:ext uri="{FF2B5EF4-FFF2-40B4-BE49-F238E27FC236}">
                <a16:creationId xmlns:a16="http://schemas.microsoft.com/office/drawing/2014/main" id="{974E4BEB-FCFD-4F69-8376-FD811B8162FF}"/>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12" name="TextBox 11">
            <a:extLst>
              <a:ext uri="{FF2B5EF4-FFF2-40B4-BE49-F238E27FC236}">
                <a16:creationId xmlns:a16="http://schemas.microsoft.com/office/drawing/2014/main" id="{2E11E423-7DBD-424C-B2D6-23EA66EE2F8E}"/>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25183346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Accent 1">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B97E0B-713F-427C-918B-91189971AB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59"/>
          </a:xfrm>
          <a:prstGeom prst="rect">
            <a:avLst/>
          </a:prstGeom>
        </p:spPr>
      </p:pic>
      <p:sp>
        <p:nvSpPr>
          <p:cNvPr id="4" name="TextBox 3">
            <a:hlinkClick r:id="rId3"/>
            <a:extLst>
              <a:ext uri="{FF2B5EF4-FFF2-40B4-BE49-F238E27FC236}">
                <a16:creationId xmlns:a16="http://schemas.microsoft.com/office/drawing/2014/main" id="{E4C9CA2B-A154-4857-B7E3-F996953428BD}"/>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5" name="TextBox 4">
            <a:extLst>
              <a:ext uri="{FF2B5EF4-FFF2-40B4-BE49-F238E27FC236}">
                <a16:creationId xmlns:a16="http://schemas.microsoft.com/office/drawing/2014/main" id="{CAA172D7-BF5A-409C-B320-A64701E8BE26}"/>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118591977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7B44-9AFF-415F-9AD9-798D190FB699}"/>
              </a:ext>
            </a:extLst>
          </p:cNvPr>
          <p:cNvSpPr>
            <a:spLocks noGrp="1"/>
          </p:cNvSpPr>
          <p:nvPr>
            <p:ph type="title" hasCustomPrompt="1"/>
          </p:nvPr>
        </p:nvSpPr>
        <p:spPr>
          <a:xfrm>
            <a:off x="831850" y="1709738"/>
            <a:ext cx="5830207" cy="2852737"/>
          </a:xfrm>
        </p:spPr>
        <p:txBody>
          <a:bodyPr anchor="b"/>
          <a:lstStyle>
            <a:lvl1pPr>
              <a:defRPr sz="6000">
                <a:solidFill>
                  <a:schemeClr val="bg1"/>
                </a:solidFill>
              </a:defRPr>
            </a:lvl1pPr>
          </a:lstStyle>
          <a:p>
            <a:r>
              <a:rPr lang="en-US"/>
              <a:t>Presentation Title</a:t>
            </a:r>
          </a:p>
        </p:txBody>
      </p:sp>
      <p:sp>
        <p:nvSpPr>
          <p:cNvPr id="3" name="Text Placeholder 2">
            <a:extLst>
              <a:ext uri="{FF2B5EF4-FFF2-40B4-BE49-F238E27FC236}">
                <a16:creationId xmlns:a16="http://schemas.microsoft.com/office/drawing/2014/main" id="{9B27AA04-74F2-4AEC-814F-E2FA6DFD5322}"/>
              </a:ext>
            </a:extLst>
          </p:cNvPr>
          <p:cNvSpPr>
            <a:spLocks noGrp="1"/>
          </p:cNvSpPr>
          <p:nvPr>
            <p:ph type="body" idx="1" hasCustomPrompt="1"/>
          </p:nvPr>
        </p:nvSpPr>
        <p:spPr>
          <a:xfrm>
            <a:off x="831850" y="4589464"/>
            <a:ext cx="5830207" cy="1229446"/>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Speaker Name</a:t>
            </a:r>
          </a:p>
        </p:txBody>
      </p:sp>
    </p:spTree>
    <p:extLst>
      <p:ext uri="{BB962C8B-B14F-4D97-AF65-F5344CB8AC3E}">
        <p14:creationId xmlns:p14="http://schemas.microsoft.com/office/powerpoint/2010/main" val="11797169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nk Accent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DCC0C3-6699-4FF9-BB0D-B99B26BD90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4" name="TextBox 3">
            <a:hlinkClick r:id="rId3"/>
            <a:extLst>
              <a:ext uri="{FF2B5EF4-FFF2-40B4-BE49-F238E27FC236}">
                <a16:creationId xmlns:a16="http://schemas.microsoft.com/office/drawing/2014/main" id="{1322BC0A-9F87-423D-B85C-E950140094EB}"/>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bg2"/>
                </a:solidFill>
              </a:rPr>
              <a:t>PowerBIWorldTour</a:t>
            </a:r>
            <a:r>
              <a:rPr lang="en-US">
                <a:solidFill>
                  <a:schemeClr val="bg2"/>
                </a:solidFill>
              </a:rPr>
              <a:t>.com</a:t>
            </a:r>
          </a:p>
        </p:txBody>
      </p:sp>
      <p:sp>
        <p:nvSpPr>
          <p:cNvPr id="5" name="TextBox 4">
            <a:extLst>
              <a:ext uri="{FF2B5EF4-FFF2-40B4-BE49-F238E27FC236}">
                <a16:creationId xmlns:a16="http://schemas.microsoft.com/office/drawing/2014/main" id="{9503B992-D7A2-4559-ABFB-0E0F92B4E6F1}"/>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bg1"/>
                </a:solidFill>
              </a:rPr>
              <a:t>#</a:t>
            </a:r>
            <a:r>
              <a:rPr lang="en-US" sz="2000">
                <a:solidFill>
                  <a:schemeClr val="bg1"/>
                </a:solidFill>
              </a:rPr>
              <a:t>PBIWorldTour</a:t>
            </a:r>
            <a:endParaRPr lang="en-US">
              <a:solidFill>
                <a:schemeClr val="bg1"/>
              </a:solidFill>
            </a:endParaRPr>
          </a:p>
        </p:txBody>
      </p:sp>
    </p:spTree>
    <p:extLst>
      <p:ext uri="{BB962C8B-B14F-4D97-AF65-F5344CB8AC3E}">
        <p14:creationId xmlns:p14="http://schemas.microsoft.com/office/powerpoint/2010/main" val="2034482619"/>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6A464D-3099-428D-81E8-FEE66565057C}"/>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EF4BD5B-761D-4154-A5D9-E197119F52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11" name="TextBox 10">
            <a:hlinkClick r:id="rId3"/>
            <a:extLst>
              <a:ext uri="{FF2B5EF4-FFF2-40B4-BE49-F238E27FC236}">
                <a16:creationId xmlns:a16="http://schemas.microsoft.com/office/drawing/2014/main" id="{974E4BEB-FCFD-4F69-8376-FD811B8162FF}"/>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12" name="TextBox 11">
            <a:extLst>
              <a:ext uri="{FF2B5EF4-FFF2-40B4-BE49-F238E27FC236}">
                <a16:creationId xmlns:a16="http://schemas.microsoft.com/office/drawing/2014/main" id="{2E11E423-7DBD-424C-B2D6-23EA66EE2F8E}"/>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
        <p:nvSpPr>
          <p:cNvPr id="6" name="Title 1">
            <a:extLst>
              <a:ext uri="{FF2B5EF4-FFF2-40B4-BE49-F238E27FC236}">
                <a16:creationId xmlns:a16="http://schemas.microsoft.com/office/drawing/2014/main" id="{241F2EFF-28A9-4B44-AA59-502553A84924}"/>
              </a:ext>
            </a:extLst>
          </p:cNvPr>
          <p:cNvSpPr>
            <a:spLocks noGrp="1"/>
          </p:cNvSpPr>
          <p:nvPr>
            <p:ph type="title" hasCustomPrompt="1"/>
          </p:nvPr>
        </p:nvSpPr>
        <p:spPr>
          <a:xfrm>
            <a:off x="269240" y="1186356"/>
            <a:ext cx="9859116" cy="1158793"/>
          </a:xfrm>
        </p:spPr>
        <p:txBody>
          <a:bodyPr>
            <a:normAutofit/>
          </a:bodyPr>
          <a:lstStyle>
            <a:lvl1pPr>
              <a:defRPr sz="6000"/>
            </a:lvl1pPr>
          </a:lstStyle>
          <a:p>
            <a:r>
              <a:rPr lang="en-US"/>
              <a:t>Demo Title</a:t>
            </a:r>
          </a:p>
        </p:txBody>
      </p:sp>
    </p:spTree>
    <p:extLst>
      <p:ext uri="{BB962C8B-B14F-4D97-AF65-F5344CB8AC3E}">
        <p14:creationId xmlns:p14="http://schemas.microsoft.com/office/powerpoint/2010/main" val="4928521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Slide Accent 1">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B97E0B-713F-427C-918B-91189971AB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59"/>
          </a:xfrm>
          <a:prstGeom prst="rect">
            <a:avLst/>
          </a:prstGeom>
        </p:spPr>
      </p:pic>
      <p:sp>
        <p:nvSpPr>
          <p:cNvPr id="4" name="TextBox 3">
            <a:hlinkClick r:id="rId3"/>
            <a:extLst>
              <a:ext uri="{FF2B5EF4-FFF2-40B4-BE49-F238E27FC236}">
                <a16:creationId xmlns:a16="http://schemas.microsoft.com/office/drawing/2014/main" id="{E4C9CA2B-A154-4857-B7E3-F996953428BD}"/>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5" name="TextBox 4">
            <a:extLst>
              <a:ext uri="{FF2B5EF4-FFF2-40B4-BE49-F238E27FC236}">
                <a16:creationId xmlns:a16="http://schemas.microsoft.com/office/drawing/2014/main" id="{CAA172D7-BF5A-409C-B320-A64701E8BE26}"/>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
        <p:nvSpPr>
          <p:cNvPr id="6" name="Title 1">
            <a:extLst>
              <a:ext uri="{FF2B5EF4-FFF2-40B4-BE49-F238E27FC236}">
                <a16:creationId xmlns:a16="http://schemas.microsoft.com/office/drawing/2014/main" id="{5EC24C18-FD44-46A3-9709-0BFE84DFAE13}"/>
              </a:ext>
            </a:extLst>
          </p:cNvPr>
          <p:cNvSpPr>
            <a:spLocks noGrp="1"/>
          </p:cNvSpPr>
          <p:nvPr>
            <p:ph type="title" hasCustomPrompt="1"/>
          </p:nvPr>
        </p:nvSpPr>
        <p:spPr>
          <a:xfrm>
            <a:off x="269240" y="1186356"/>
            <a:ext cx="9859116" cy="1158793"/>
          </a:xfrm>
        </p:spPr>
        <p:txBody>
          <a:bodyPr>
            <a:normAutofit/>
          </a:bodyPr>
          <a:lstStyle>
            <a:lvl1pPr>
              <a:defRPr sz="6000"/>
            </a:lvl1pPr>
          </a:lstStyle>
          <a:p>
            <a:r>
              <a:rPr lang="en-US"/>
              <a:t>Demo Title</a:t>
            </a:r>
          </a:p>
        </p:txBody>
      </p:sp>
    </p:spTree>
    <p:extLst>
      <p:ext uri="{BB962C8B-B14F-4D97-AF65-F5344CB8AC3E}">
        <p14:creationId xmlns:p14="http://schemas.microsoft.com/office/powerpoint/2010/main" val="2986165651"/>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emo Slide Accent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DCC0C3-6699-4FF9-BB0D-B99B26BD90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4" name="TextBox 3">
            <a:hlinkClick r:id="rId3"/>
            <a:extLst>
              <a:ext uri="{FF2B5EF4-FFF2-40B4-BE49-F238E27FC236}">
                <a16:creationId xmlns:a16="http://schemas.microsoft.com/office/drawing/2014/main" id="{1322BC0A-9F87-423D-B85C-E950140094EB}"/>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bg2"/>
                </a:solidFill>
              </a:rPr>
              <a:t>PowerBIWorldTour</a:t>
            </a:r>
            <a:r>
              <a:rPr lang="en-US">
                <a:solidFill>
                  <a:schemeClr val="bg2"/>
                </a:solidFill>
              </a:rPr>
              <a:t>.com</a:t>
            </a:r>
          </a:p>
        </p:txBody>
      </p:sp>
      <p:sp>
        <p:nvSpPr>
          <p:cNvPr id="5" name="TextBox 4">
            <a:extLst>
              <a:ext uri="{FF2B5EF4-FFF2-40B4-BE49-F238E27FC236}">
                <a16:creationId xmlns:a16="http://schemas.microsoft.com/office/drawing/2014/main" id="{9503B992-D7A2-4559-ABFB-0E0F92B4E6F1}"/>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bg1"/>
                </a:solidFill>
              </a:rPr>
              <a:t>#</a:t>
            </a:r>
            <a:r>
              <a:rPr lang="en-US" sz="2000">
                <a:solidFill>
                  <a:schemeClr val="bg1"/>
                </a:solidFill>
              </a:rPr>
              <a:t>PBIWorldTour</a:t>
            </a:r>
            <a:endParaRPr lang="en-US">
              <a:solidFill>
                <a:schemeClr val="bg1"/>
              </a:solidFill>
            </a:endParaRPr>
          </a:p>
        </p:txBody>
      </p:sp>
      <p:sp>
        <p:nvSpPr>
          <p:cNvPr id="6" name="Title 1">
            <a:extLst>
              <a:ext uri="{FF2B5EF4-FFF2-40B4-BE49-F238E27FC236}">
                <a16:creationId xmlns:a16="http://schemas.microsoft.com/office/drawing/2014/main" id="{7AAE1550-3292-4985-B85D-80B2B2FF0937}"/>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a:t>Demo Title</a:t>
            </a:r>
          </a:p>
        </p:txBody>
      </p:sp>
    </p:spTree>
    <p:extLst>
      <p:ext uri="{BB962C8B-B14F-4D97-AF65-F5344CB8AC3E}">
        <p14:creationId xmlns:p14="http://schemas.microsoft.com/office/powerpoint/2010/main" val="64453007"/>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0CC525-E57E-4E9A-A52A-739E0A866FE9}"/>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9E6387-2924-49C4-8323-2B7AE49984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59"/>
          </a:xfrm>
          <a:prstGeom prst="rect">
            <a:avLst/>
          </a:prstGeom>
        </p:spPr>
      </p:pic>
      <p:sp>
        <p:nvSpPr>
          <p:cNvPr id="6" name="TextBox 5">
            <a:hlinkClick r:id="rId3"/>
            <a:extLst>
              <a:ext uri="{FF2B5EF4-FFF2-40B4-BE49-F238E27FC236}">
                <a16:creationId xmlns:a16="http://schemas.microsoft.com/office/drawing/2014/main" id="{D4954CE7-6FB4-4EDC-BBD1-AE2E53AED5DD}"/>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accent1"/>
                </a:solidFill>
              </a:rPr>
              <a:t>PowerBIWorldTour</a:t>
            </a:r>
            <a:r>
              <a:rPr lang="en-US">
                <a:solidFill>
                  <a:schemeClr val="accent1"/>
                </a:solidFill>
              </a:rPr>
              <a:t>.com</a:t>
            </a:r>
          </a:p>
        </p:txBody>
      </p:sp>
      <p:sp>
        <p:nvSpPr>
          <p:cNvPr id="7" name="TextBox 6">
            <a:extLst>
              <a:ext uri="{FF2B5EF4-FFF2-40B4-BE49-F238E27FC236}">
                <a16:creationId xmlns:a16="http://schemas.microsoft.com/office/drawing/2014/main" id="{14BDF828-0525-48CB-A7B9-4A8462BCA9DB}"/>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
        <p:nvSpPr>
          <p:cNvPr id="9" name="Title 1">
            <a:extLst>
              <a:ext uri="{FF2B5EF4-FFF2-40B4-BE49-F238E27FC236}">
                <a16:creationId xmlns:a16="http://schemas.microsoft.com/office/drawing/2014/main" id="{941BF8BD-5D43-4F3E-BAAF-C47B51EE5EAF}"/>
              </a:ext>
            </a:extLst>
          </p:cNvPr>
          <p:cNvSpPr>
            <a:spLocks noGrp="1"/>
          </p:cNvSpPr>
          <p:nvPr>
            <p:ph type="title" hasCustomPrompt="1"/>
          </p:nvPr>
        </p:nvSpPr>
        <p:spPr>
          <a:xfrm>
            <a:off x="838200" y="2084172"/>
            <a:ext cx="9859116" cy="1158793"/>
          </a:xfrm>
        </p:spPr>
        <p:txBody>
          <a:bodyPr>
            <a:normAutofit/>
          </a:bodyPr>
          <a:lstStyle>
            <a:lvl1pPr>
              <a:defRPr sz="6600">
                <a:solidFill>
                  <a:schemeClr val="tx1"/>
                </a:solidFill>
              </a:defRPr>
            </a:lvl1pPr>
          </a:lstStyle>
          <a:p>
            <a:r>
              <a:rPr lang="en-US"/>
              <a:t>Section Title</a:t>
            </a:r>
          </a:p>
        </p:txBody>
      </p:sp>
    </p:spTree>
    <p:extLst>
      <p:ext uri="{BB962C8B-B14F-4D97-AF65-F5344CB8AC3E}">
        <p14:creationId xmlns:p14="http://schemas.microsoft.com/office/powerpoint/2010/main" val="38331671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1">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0B0CEE-9C11-447F-9725-DBAD303F5B9D}"/>
              </a:ext>
            </a:extLst>
          </p:cNvPr>
          <p:cNvSpPr/>
          <p:nvPr userDrawn="1"/>
        </p:nvSpPr>
        <p:spPr>
          <a:xfrm>
            <a:off x="0" y="6176963"/>
            <a:ext cx="12192000" cy="6810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0B97E0B-713F-427C-918B-91189971AB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7" y="6005016"/>
            <a:ext cx="3307971" cy="1078859"/>
          </a:xfrm>
          <a:prstGeom prst="rect">
            <a:avLst/>
          </a:prstGeom>
        </p:spPr>
      </p:pic>
      <p:sp>
        <p:nvSpPr>
          <p:cNvPr id="4" name="TextBox 3">
            <a:hlinkClick r:id="rId3"/>
            <a:extLst>
              <a:ext uri="{FF2B5EF4-FFF2-40B4-BE49-F238E27FC236}">
                <a16:creationId xmlns:a16="http://schemas.microsoft.com/office/drawing/2014/main" id="{E4C9CA2B-A154-4857-B7E3-F996953428BD}"/>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bg1"/>
                </a:solidFill>
              </a:rPr>
              <a:t>PowerBIWorldTour</a:t>
            </a:r>
            <a:r>
              <a:rPr lang="en-US">
                <a:solidFill>
                  <a:schemeClr val="bg1"/>
                </a:solidFill>
              </a:rPr>
              <a:t>.com</a:t>
            </a:r>
          </a:p>
        </p:txBody>
      </p:sp>
      <p:sp>
        <p:nvSpPr>
          <p:cNvPr id="5" name="TextBox 4">
            <a:extLst>
              <a:ext uri="{FF2B5EF4-FFF2-40B4-BE49-F238E27FC236}">
                <a16:creationId xmlns:a16="http://schemas.microsoft.com/office/drawing/2014/main" id="{CAA172D7-BF5A-409C-B320-A64701E8BE26}"/>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bg1"/>
                </a:solidFill>
              </a:rPr>
              <a:t>#</a:t>
            </a:r>
            <a:r>
              <a:rPr lang="en-US" sz="2000">
                <a:solidFill>
                  <a:schemeClr val="bg1"/>
                </a:solidFill>
              </a:rPr>
              <a:t>PBIWorldTour</a:t>
            </a:r>
            <a:endParaRPr lang="en-US">
              <a:solidFill>
                <a:schemeClr val="bg1"/>
              </a:solidFill>
            </a:endParaRPr>
          </a:p>
        </p:txBody>
      </p:sp>
      <p:sp>
        <p:nvSpPr>
          <p:cNvPr id="8" name="Title 1">
            <a:extLst>
              <a:ext uri="{FF2B5EF4-FFF2-40B4-BE49-F238E27FC236}">
                <a16:creationId xmlns:a16="http://schemas.microsoft.com/office/drawing/2014/main" id="{B219F53C-3D5C-48C1-B6A4-AD81A953F8C9}"/>
              </a:ext>
            </a:extLst>
          </p:cNvPr>
          <p:cNvSpPr>
            <a:spLocks noGrp="1"/>
          </p:cNvSpPr>
          <p:nvPr>
            <p:ph type="title" hasCustomPrompt="1"/>
          </p:nvPr>
        </p:nvSpPr>
        <p:spPr>
          <a:xfrm>
            <a:off x="838200" y="2084172"/>
            <a:ext cx="9859116" cy="1158793"/>
          </a:xfrm>
        </p:spPr>
        <p:txBody>
          <a:bodyPr>
            <a:normAutofit/>
          </a:bodyPr>
          <a:lstStyle>
            <a:lvl1pPr>
              <a:defRPr sz="6600">
                <a:solidFill>
                  <a:schemeClr val="tx1"/>
                </a:solidFill>
              </a:defRPr>
            </a:lvl1pPr>
          </a:lstStyle>
          <a:p>
            <a:r>
              <a:rPr lang="en-US"/>
              <a:t>Section Title</a:t>
            </a:r>
          </a:p>
        </p:txBody>
      </p:sp>
    </p:spTree>
    <p:extLst>
      <p:ext uri="{BB962C8B-B14F-4D97-AF65-F5344CB8AC3E}">
        <p14:creationId xmlns:p14="http://schemas.microsoft.com/office/powerpoint/2010/main" val="2845079405"/>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2">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8D1469-F8C9-44BF-A22F-05A31A6DD803}"/>
              </a:ext>
            </a:extLst>
          </p:cNvPr>
          <p:cNvSpPr/>
          <p:nvPr userDrawn="1"/>
        </p:nvSpPr>
        <p:spPr>
          <a:xfrm>
            <a:off x="0" y="6176963"/>
            <a:ext cx="12192000" cy="68103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4DCC0C3-6699-4FF9-BB0D-B99B26BD90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4" name="TextBox 3">
            <a:hlinkClick r:id="rId3"/>
            <a:extLst>
              <a:ext uri="{FF2B5EF4-FFF2-40B4-BE49-F238E27FC236}">
                <a16:creationId xmlns:a16="http://schemas.microsoft.com/office/drawing/2014/main" id="{1322BC0A-9F87-423D-B85C-E950140094EB}"/>
              </a:ext>
            </a:extLst>
          </p:cNvPr>
          <p:cNvSpPr txBox="1"/>
          <p:nvPr userDrawn="1"/>
        </p:nvSpPr>
        <p:spPr>
          <a:xfrm>
            <a:off x="838200" y="6347233"/>
            <a:ext cx="3138985" cy="400110"/>
          </a:xfrm>
          <a:prstGeom prst="rect">
            <a:avLst/>
          </a:prstGeom>
          <a:noFill/>
        </p:spPr>
        <p:txBody>
          <a:bodyPr wrap="square" rtlCol="0">
            <a:spAutoFit/>
          </a:bodyPr>
          <a:lstStyle/>
          <a:p>
            <a:r>
              <a:rPr lang="en-US" sz="2000">
                <a:solidFill>
                  <a:schemeClr val="bg1"/>
                </a:solidFill>
              </a:rPr>
              <a:t>PowerBIWorldTour</a:t>
            </a:r>
            <a:r>
              <a:rPr lang="en-US">
                <a:solidFill>
                  <a:schemeClr val="bg1"/>
                </a:solidFill>
              </a:rPr>
              <a:t>.com</a:t>
            </a:r>
          </a:p>
        </p:txBody>
      </p:sp>
      <p:sp>
        <p:nvSpPr>
          <p:cNvPr id="5" name="TextBox 4">
            <a:extLst>
              <a:ext uri="{FF2B5EF4-FFF2-40B4-BE49-F238E27FC236}">
                <a16:creationId xmlns:a16="http://schemas.microsoft.com/office/drawing/2014/main" id="{9503B992-D7A2-4559-ABFB-0E0F92B4E6F1}"/>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bg1"/>
                </a:solidFill>
              </a:rPr>
              <a:t>#</a:t>
            </a:r>
            <a:r>
              <a:rPr lang="en-US" sz="2000">
                <a:solidFill>
                  <a:schemeClr val="bg1"/>
                </a:solidFill>
              </a:rPr>
              <a:t>PBIWorldTour</a:t>
            </a:r>
            <a:endParaRPr lang="en-US">
              <a:solidFill>
                <a:schemeClr val="bg1"/>
              </a:solidFill>
            </a:endParaRPr>
          </a:p>
        </p:txBody>
      </p:sp>
      <p:sp>
        <p:nvSpPr>
          <p:cNvPr id="8" name="Title 1">
            <a:extLst>
              <a:ext uri="{FF2B5EF4-FFF2-40B4-BE49-F238E27FC236}">
                <a16:creationId xmlns:a16="http://schemas.microsoft.com/office/drawing/2014/main" id="{8CA66DF2-4E47-4426-8F5C-E43037E36CF1}"/>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a:t>Section Title</a:t>
            </a:r>
          </a:p>
        </p:txBody>
      </p:sp>
    </p:spTree>
    <p:extLst>
      <p:ext uri="{BB962C8B-B14F-4D97-AF65-F5344CB8AC3E}">
        <p14:creationId xmlns:p14="http://schemas.microsoft.com/office/powerpoint/2010/main" val="1416466930"/>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457B-57D7-456D-BCEA-489049DA7E1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14900"/>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838200" y="1373872"/>
            <a:ext cx="10515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mn-lt"/>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mn-lt"/>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mn-lt"/>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mn-lt"/>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193410"/>
            <a:ext cx="12192001" cy="66459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mn-lt"/>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35183404"/>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43D68-5364-4CFF-B22E-DCDF7ABA3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561741-67AE-4C93-A9E2-1AA3EC80E3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A3B4D7-0E28-46DE-B6E9-2EA90F34D2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82587B53-C7CE-4F73-8643-74318F1D24FA}"/>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DA1B5A0-34B9-4227-A478-450EC8542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7" name="TextBox 6">
            <a:hlinkClick r:id="rId3"/>
            <a:extLst>
              <a:ext uri="{FF2B5EF4-FFF2-40B4-BE49-F238E27FC236}">
                <a16:creationId xmlns:a16="http://schemas.microsoft.com/office/drawing/2014/main" id="{11E261AA-01DA-4EBF-85CB-3F41F55657A7}"/>
              </a:ext>
            </a:extLst>
          </p:cNvPr>
          <p:cNvSpPr txBox="1"/>
          <p:nvPr userDrawn="1"/>
        </p:nvSpPr>
        <p:spPr>
          <a:xfrm>
            <a:off x="838200" y="6347233"/>
            <a:ext cx="3138985" cy="400110"/>
          </a:xfrm>
          <a:prstGeom prst="rect">
            <a:avLst/>
          </a:prstGeom>
          <a:noFill/>
        </p:spPr>
        <p:txBody>
          <a:bodyPr wrap="square" rtlCol="0">
            <a:spAutoFit/>
          </a:bodyPr>
          <a:lstStyle/>
          <a:p>
            <a:r>
              <a:rPr lang="en-US" sz="2000" u="none">
                <a:solidFill>
                  <a:schemeClr val="accent1"/>
                </a:solidFill>
              </a:rPr>
              <a:t>PowerBIWorldTour</a:t>
            </a:r>
            <a:r>
              <a:rPr lang="en-US" u="none">
                <a:solidFill>
                  <a:schemeClr val="accent1"/>
                </a:solidFill>
              </a:rPr>
              <a:t>.com</a:t>
            </a:r>
          </a:p>
        </p:txBody>
      </p:sp>
      <p:sp>
        <p:nvSpPr>
          <p:cNvPr id="8" name="TextBox 7">
            <a:extLst>
              <a:ext uri="{FF2B5EF4-FFF2-40B4-BE49-F238E27FC236}">
                <a16:creationId xmlns:a16="http://schemas.microsoft.com/office/drawing/2014/main" id="{0747C501-FBAC-4CEB-A06B-F57A08BB9FDB}"/>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845898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17742F7-7A61-4E5D-A632-AC505230636D}"/>
              </a:ext>
            </a:extLst>
          </p:cNvPr>
          <p:cNvSpPr>
            <a:spLocks noGrp="1"/>
          </p:cNvSpPr>
          <p:nvPr>
            <p:ph type="pic" sz="quarter" idx="10"/>
          </p:nvPr>
        </p:nvSpPr>
        <p:spPr bwMode="ltGray">
          <a:xfrm>
            <a:off x="7678057" y="0"/>
            <a:ext cx="4513942" cy="5950857"/>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12" name="Title 11">
            <a:extLst>
              <a:ext uri="{FF2B5EF4-FFF2-40B4-BE49-F238E27FC236}">
                <a16:creationId xmlns:a16="http://schemas.microsoft.com/office/drawing/2014/main" id="{CF498402-1895-4554-9D53-F50ECB7B383A}"/>
              </a:ext>
            </a:extLst>
          </p:cNvPr>
          <p:cNvSpPr>
            <a:spLocks noGrp="1"/>
          </p:cNvSpPr>
          <p:nvPr>
            <p:ph type="title" hasCustomPrompt="1"/>
          </p:nvPr>
        </p:nvSpPr>
        <p:spPr>
          <a:xfrm>
            <a:off x="717550" y="1204118"/>
            <a:ext cx="5378450" cy="1884363"/>
          </a:xfrm>
        </p:spPr>
        <p:txBody>
          <a:bodyPr anchor="t">
            <a:noAutofit/>
          </a:bodyPr>
          <a:lstStyle>
            <a:lvl1pPr>
              <a:defRPr sz="6600"/>
            </a:lvl1pPr>
          </a:lstStyle>
          <a:p>
            <a:r>
              <a:rPr lang="en-US"/>
              <a:t>Speaker Intro Slide</a:t>
            </a:r>
          </a:p>
        </p:txBody>
      </p:sp>
    </p:spTree>
    <p:extLst>
      <p:ext uri="{BB962C8B-B14F-4D97-AF65-F5344CB8AC3E}">
        <p14:creationId xmlns:p14="http://schemas.microsoft.com/office/powerpoint/2010/main" val="22007821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651F6-1A85-4CB5-B803-800B316559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CB9DAB-75A3-419D-AC0D-CC469DF1A2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CF74E0-5310-40FB-9465-AFA31022C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Rectangle 4">
            <a:extLst>
              <a:ext uri="{FF2B5EF4-FFF2-40B4-BE49-F238E27FC236}">
                <a16:creationId xmlns:a16="http://schemas.microsoft.com/office/drawing/2014/main" id="{A9DBBB16-7552-4BAB-931D-98084BFC294B}"/>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BF2417F-BEFF-4CF2-A055-BA305F7FF6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7" name="TextBox 6">
            <a:hlinkClick r:id="rId3"/>
            <a:extLst>
              <a:ext uri="{FF2B5EF4-FFF2-40B4-BE49-F238E27FC236}">
                <a16:creationId xmlns:a16="http://schemas.microsoft.com/office/drawing/2014/main" id="{7DD17376-6C23-490D-A2EE-CD9D452093A8}"/>
              </a:ext>
            </a:extLst>
          </p:cNvPr>
          <p:cNvSpPr txBox="1"/>
          <p:nvPr userDrawn="1"/>
        </p:nvSpPr>
        <p:spPr>
          <a:xfrm>
            <a:off x="838200" y="6347233"/>
            <a:ext cx="3138985" cy="400110"/>
          </a:xfrm>
          <a:prstGeom prst="rect">
            <a:avLst/>
          </a:prstGeom>
          <a:noFill/>
        </p:spPr>
        <p:txBody>
          <a:bodyPr wrap="square" rtlCol="0">
            <a:spAutoFit/>
          </a:bodyPr>
          <a:lstStyle/>
          <a:p>
            <a:r>
              <a:rPr lang="en-US" sz="2000" u="none">
                <a:solidFill>
                  <a:schemeClr val="accent1"/>
                </a:solidFill>
              </a:rPr>
              <a:t>PowerBIWorldTour</a:t>
            </a:r>
            <a:r>
              <a:rPr lang="en-US" u="none">
                <a:solidFill>
                  <a:schemeClr val="accent1"/>
                </a:solidFill>
              </a:rPr>
              <a:t>.com</a:t>
            </a:r>
          </a:p>
        </p:txBody>
      </p:sp>
      <p:sp>
        <p:nvSpPr>
          <p:cNvPr id="8" name="TextBox 7">
            <a:extLst>
              <a:ext uri="{FF2B5EF4-FFF2-40B4-BE49-F238E27FC236}">
                <a16:creationId xmlns:a16="http://schemas.microsoft.com/office/drawing/2014/main" id="{FBC11C23-60BA-42EC-A6BF-C9EFFB7981E1}"/>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2806069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337E2-1D45-4877-831B-40B22696EB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D46206-47C1-4571-AC0A-6933353381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0299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2EA9C1-A9B5-4982-941C-838EF6862A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BECB87-D4B2-41D7-8FCB-76DDC346C77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E8742109-2B3F-469F-81B2-8D83AC4272FD}"/>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062F52C-08C3-4BB8-85E9-6A49F5612A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6" name="TextBox 5">
            <a:hlinkClick r:id="rId3"/>
            <a:extLst>
              <a:ext uri="{FF2B5EF4-FFF2-40B4-BE49-F238E27FC236}">
                <a16:creationId xmlns:a16="http://schemas.microsoft.com/office/drawing/2014/main" id="{CDD35480-C128-4451-8DD2-E5CB00BB0249}"/>
              </a:ext>
            </a:extLst>
          </p:cNvPr>
          <p:cNvSpPr txBox="1"/>
          <p:nvPr userDrawn="1"/>
        </p:nvSpPr>
        <p:spPr>
          <a:xfrm>
            <a:off x="838200" y="6347233"/>
            <a:ext cx="3138985" cy="400110"/>
          </a:xfrm>
          <a:prstGeom prst="rect">
            <a:avLst/>
          </a:prstGeom>
          <a:noFill/>
        </p:spPr>
        <p:txBody>
          <a:bodyPr wrap="square" rtlCol="0">
            <a:spAutoFit/>
          </a:bodyPr>
          <a:lstStyle/>
          <a:p>
            <a:r>
              <a:rPr lang="en-US" sz="2000" u="none">
                <a:solidFill>
                  <a:schemeClr val="accent1"/>
                </a:solidFill>
              </a:rPr>
              <a:t>PowerBIWorldTour</a:t>
            </a:r>
            <a:r>
              <a:rPr lang="en-US" u="none">
                <a:solidFill>
                  <a:schemeClr val="accent1"/>
                </a:solidFill>
              </a:rPr>
              <a:t>.com</a:t>
            </a:r>
          </a:p>
        </p:txBody>
      </p:sp>
      <p:sp>
        <p:nvSpPr>
          <p:cNvPr id="7" name="TextBox 6">
            <a:extLst>
              <a:ext uri="{FF2B5EF4-FFF2-40B4-BE49-F238E27FC236}">
                <a16:creationId xmlns:a16="http://schemas.microsoft.com/office/drawing/2014/main" id="{6625EC4A-F7CC-44DA-9647-6E9C1B8E47C2}"/>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spTree>
    <p:extLst>
      <p:ext uri="{BB962C8B-B14F-4D97-AF65-F5344CB8AC3E}">
        <p14:creationId xmlns:p14="http://schemas.microsoft.com/office/powerpoint/2010/main" val="33322912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86066">
                      <a:schemeClr val="tx1"/>
                    </a:gs>
                    <a:gs pos="60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75959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DBB5-FFC9-4279-BD52-58664EACB2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74A2F5-6E3E-450F-BE40-01EEC1048A27}"/>
              </a:ext>
            </a:extLst>
          </p:cNvPr>
          <p:cNvSpPr>
            <a:spLocks noGrp="1"/>
          </p:cNvSpPr>
          <p:nvPr>
            <p:ph sz="half" idx="1"/>
          </p:nvPr>
        </p:nvSpPr>
        <p:spPr>
          <a:xfrm>
            <a:off x="667656" y="1393371"/>
            <a:ext cx="5352144" cy="44393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435BD1-E06F-4AE3-B6BE-2FA0A6FA4FF9}"/>
              </a:ext>
            </a:extLst>
          </p:cNvPr>
          <p:cNvSpPr>
            <a:spLocks noGrp="1"/>
          </p:cNvSpPr>
          <p:nvPr>
            <p:ph sz="half" idx="2"/>
          </p:nvPr>
        </p:nvSpPr>
        <p:spPr>
          <a:xfrm>
            <a:off x="6172199" y="1393371"/>
            <a:ext cx="5366657" cy="44393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4315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2F2010-6B8D-4FE7-8CAC-C19A8683E124}"/>
              </a:ext>
            </a:extLst>
          </p:cNvPr>
          <p:cNvSpPr>
            <a:spLocks noGrp="1"/>
          </p:cNvSpPr>
          <p:nvPr>
            <p:ph type="body" idx="1"/>
          </p:nvPr>
        </p:nvSpPr>
        <p:spPr>
          <a:xfrm>
            <a:off x="667656" y="1376363"/>
            <a:ext cx="532833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E6E270D-78EB-4997-9A4A-FE1D005CD19E}"/>
              </a:ext>
            </a:extLst>
          </p:cNvPr>
          <p:cNvSpPr>
            <a:spLocks noGrp="1"/>
          </p:cNvSpPr>
          <p:nvPr>
            <p:ph sz="half" idx="2"/>
          </p:nvPr>
        </p:nvSpPr>
        <p:spPr>
          <a:xfrm>
            <a:off x="667656" y="2200275"/>
            <a:ext cx="5328331" cy="3632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0A9FA3-13CB-48CE-A7DF-92B3BA73749D}"/>
              </a:ext>
            </a:extLst>
          </p:cNvPr>
          <p:cNvSpPr>
            <a:spLocks noGrp="1"/>
          </p:cNvSpPr>
          <p:nvPr>
            <p:ph type="body" sz="quarter" idx="3"/>
          </p:nvPr>
        </p:nvSpPr>
        <p:spPr>
          <a:xfrm>
            <a:off x="6170611" y="1376363"/>
            <a:ext cx="532833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1CB188D-E567-4789-817A-663ECBA368E4}"/>
              </a:ext>
            </a:extLst>
          </p:cNvPr>
          <p:cNvSpPr>
            <a:spLocks noGrp="1"/>
          </p:cNvSpPr>
          <p:nvPr>
            <p:ph sz="quarter" idx="4"/>
          </p:nvPr>
        </p:nvSpPr>
        <p:spPr>
          <a:xfrm>
            <a:off x="6170611" y="2200275"/>
            <a:ext cx="5328331" cy="3632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D2320093-9B9F-40CF-8B5E-EDE68044F27A}"/>
              </a:ext>
            </a:extLst>
          </p:cNvPr>
          <p:cNvSpPr>
            <a:spLocks noGrp="1"/>
          </p:cNvSpPr>
          <p:nvPr>
            <p:ph type="title"/>
          </p:nvPr>
        </p:nvSpPr>
        <p:spPr>
          <a:xfrm>
            <a:off x="667656" y="198866"/>
            <a:ext cx="10871201" cy="1008746"/>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258567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BC6C-C462-4C77-8B8B-149A545C6D7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919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151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D97A329-C6E7-4E4C-A599-54D1FA65F733}"/>
              </a:ext>
            </a:extLst>
          </p:cNvPr>
          <p:cNvSpPr>
            <a:spLocks noGrp="1"/>
          </p:cNvSpPr>
          <p:nvPr>
            <p:ph type="title" hasCustomPrompt="1"/>
          </p:nvPr>
        </p:nvSpPr>
        <p:spPr>
          <a:xfrm>
            <a:off x="711200" y="1957458"/>
            <a:ext cx="10798629" cy="1412220"/>
          </a:xfrm>
        </p:spPr>
        <p:txBody>
          <a:bodyPr>
            <a:noAutofit/>
          </a:bodyPr>
          <a:lstStyle>
            <a:lvl1pPr>
              <a:defRPr sz="7200"/>
            </a:lvl1pPr>
          </a:lstStyle>
          <a:p>
            <a:r>
              <a:rPr lang="en-US"/>
              <a:t>Section title</a:t>
            </a:r>
          </a:p>
        </p:txBody>
      </p:sp>
    </p:spTree>
    <p:extLst>
      <p:ext uri="{BB962C8B-B14F-4D97-AF65-F5344CB8AC3E}">
        <p14:creationId xmlns:p14="http://schemas.microsoft.com/office/powerpoint/2010/main" val="119168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hyperlink" Target="https://www.pugworldtour.com/home" TargetMode="Externa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image" Target="../media/image7.png"/><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8569F4-189D-4DE3-B700-91C2608FB35E}"/>
              </a:ext>
            </a:extLst>
          </p:cNvPr>
          <p:cNvSpPr>
            <a:spLocks noGrp="1"/>
          </p:cNvSpPr>
          <p:nvPr>
            <p:ph type="title"/>
          </p:nvPr>
        </p:nvSpPr>
        <p:spPr>
          <a:xfrm>
            <a:off x="667656" y="198866"/>
            <a:ext cx="10871201" cy="10087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E91A40-76DA-464C-8D44-4C1AE723B6A9}"/>
              </a:ext>
            </a:extLst>
          </p:cNvPr>
          <p:cNvSpPr>
            <a:spLocks noGrp="1"/>
          </p:cNvSpPr>
          <p:nvPr>
            <p:ph type="body" idx="1"/>
          </p:nvPr>
        </p:nvSpPr>
        <p:spPr>
          <a:xfrm>
            <a:off x="667656" y="1373017"/>
            <a:ext cx="10871201" cy="44181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a:extLst>
              <a:ext uri="{FF2B5EF4-FFF2-40B4-BE49-F238E27FC236}">
                <a16:creationId xmlns:a16="http://schemas.microsoft.com/office/drawing/2014/main" id="{8FDB1244-756B-4D62-B79B-E4353EB4613D}"/>
              </a:ext>
            </a:extLst>
          </p:cNvPr>
          <p:cNvCxnSpPr>
            <a:cxnSpLocks/>
          </p:cNvCxnSpPr>
          <p:nvPr userDrawn="1"/>
        </p:nvCxnSpPr>
        <p:spPr>
          <a:xfrm>
            <a:off x="420914" y="1207612"/>
            <a:ext cx="11350173" cy="0"/>
          </a:xfrm>
          <a:prstGeom prst="line">
            <a:avLst/>
          </a:prstGeom>
          <a:ln w="25400">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2708544"/>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62" r:id="rId4"/>
    <p:sldLayoutId id="2147483652" r:id="rId5"/>
    <p:sldLayoutId id="2147483653" r:id="rId6"/>
    <p:sldLayoutId id="2147483654" r:id="rId7"/>
    <p:sldLayoutId id="2147483655" r:id="rId8"/>
    <p:sldLayoutId id="2147483665" r:id="rId9"/>
    <p:sldLayoutId id="2147483664" r:id="rId10"/>
    <p:sldLayoutId id="2147483666" r:id="rId11"/>
    <p:sldLayoutId id="2147483671" r:id="rId12"/>
    <p:sldLayoutId id="2147483672" r:id="rId13"/>
    <p:sldLayoutId id="2147483656" r:id="rId14"/>
    <p:sldLayoutId id="2147483657" r:id="rId15"/>
    <p:sldLayoutId id="2147483658"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C95B6B-5A83-4DE1-A838-CED52840D21A}"/>
              </a:ext>
            </a:extLst>
          </p:cNvPr>
          <p:cNvSpPr/>
          <p:nvPr userDrawn="1"/>
        </p:nvSpPr>
        <p:spPr>
          <a:xfrm>
            <a:off x="0" y="6176963"/>
            <a:ext cx="12192000" cy="68103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98569F4-189D-4DE3-B700-91C2608FB35E}"/>
              </a:ext>
            </a:extLst>
          </p:cNvPr>
          <p:cNvSpPr>
            <a:spLocks noGrp="1"/>
          </p:cNvSpPr>
          <p:nvPr>
            <p:ph type="title"/>
          </p:nvPr>
        </p:nvSpPr>
        <p:spPr>
          <a:xfrm>
            <a:off x="838200" y="365126"/>
            <a:ext cx="10515600" cy="10087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E91A40-76DA-464C-8D44-4C1AE723B6A9}"/>
              </a:ext>
            </a:extLst>
          </p:cNvPr>
          <p:cNvSpPr>
            <a:spLocks noGrp="1"/>
          </p:cNvSpPr>
          <p:nvPr>
            <p:ph type="body" idx="1"/>
          </p:nvPr>
        </p:nvSpPr>
        <p:spPr>
          <a:xfrm>
            <a:off x="838200" y="1539277"/>
            <a:ext cx="10515600" cy="463768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88B4E32C-358C-431F-9F60-6657B9304E81}"/>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8274426" y="6005016"/>
            <a:ext cx="3307974" cy="1078860"/>
          </a:xfrm>
          <a:prstGeom prst="rect">
            <a:avLst/>
          </a:prstGeom>
        </p:spPr>
      </p:pic>
      <p:sp>
        <p:nvSpPr>
          <p:cNvPr id="9" name="TextBox 8">
            <a:hlinkClick r:id="rId29"/>
            <a:extLst>
              <a:ext uri="{FF2B5EF4-FFF2-40B4-BE49-F238E27FC236}">
                <a16:creationId xmlns:a16="http://schemas.microsoft.com/office/drawing/2014/main" id="{4B54274B-BD78-4D33-9835-C4FA94F4F53D}"/>
              </a:ext>
            </a:extLst>
          </p:cNvPr>
          <p:cNvSpPr txBox="1"/>
          <p:nvPr userDrawn="1"/>
        </p:nvSpPr>
        <p:spPr>
          <a:xfrm>
            <a:off x="838200" y="6347233"/>
            <a:ext cx="3138985" cy="400110"/>
          </a:xfrm>
          <a:prstGeom prst="rect">
            <a:avLst/>
          </a:prstGeom>
          <a:noFill/>
        </p:spPr>
        <p:txBody>
          <a:bodyPr wrap="square" rtlCol="0">
            <a:spAutoFit/>
          </a:bodyPr>
          <a:lstStyle/>
          <a:p>
            <a:r>
              <a:rPr lang="en-US" sz="2000" u="none">
                <a:solidFill>
                  <a:schemeClr val="accent1"/>
                </a:solidFill>
              </a:rPr>
              <a:t>PowerBIWorldTour</a:t>
            </a:r>
            <a:r>
              <a:rPr lang="en-US" u="none">
                <a:solidFill>
                  <a:schemeClr val="accent1"/>
                </a:solidFill>
              </a:rPr>
              <a:t>.com</a:t>
            </a:r>
          </a:p>
        </p:txBody>
      </p:sp>
      <p:sp>
        <p:nvSpPr>
          <p:cNvPr id="10" name="TextBox 9">
            <a:extLst>
              <a:ext uri="{FF2B5EF4-FFF2-40B4-BE49-F238E27FC236}">
                <a16:creationId xmlns:a16="http://schemas.microsoft.com/office/drawing/2014/main" id="{2F65D560-81A6-4DF1-BA0C-816E898F50A7}"/>
              </a:ext>
            </a:extLst>
          </p:cNvPr>
          <p:cNvSpPr txBox="1"/>
          <p:nvPr userDrawn="1"/>
        </p:nvSpPr>
        <p:spPr>
          <a:xfrm>
            <a:off x="4526507" y="6347233"/>
            <a:ext cx="3138985" cy="400110"/>
          </a:xfrm>
          <a:prstGeom prst="rect">
            <a:avLst/>
          </a:prstGeom>
          <a:noFill/>
        </p:spPr>
        <p:txBody>
          <a:bodyPr wrap="square" rtlCol="0">
            <a:spAutoFit/>
          </a:bodyPr>
          <a:lstStyle/>
          <a:p>
            <a:pPr algn="ctr"/>
            <a:r>
              <a:rPr lang="en-US">
                <a:solidFill>
                  <a:schemeClr val="accent1"/>
                </a:solidFill>
              </a:rPr>
              <a:t>#</a:t>
            </a:r>
            <a:r>
              <a:rPr lang="en-US" sz="2000">
                <a:solidFill>
                  <a:schemeClr val="accent1"/>
                </a:solidFill>
              </a:rPr>
              <a:t>PBIWorldTour</a:t>
            </a:r>
            <a:endParaRPr lang="en-US">
              <a:solidFill>
                <a:schemeClr val="accent1"/>
              </a:solidFill>
            </a:endParaRPr>
          </a:p>
        </p:txBody>
      </p:sp>
      <p:cxnSp>
        <p:nvCxnSpPr>
          <p:cNvPr id="14" name="Straight Connector 13">
            <a:extLst>
              <a:ext uri="{FF2B5EF4-FFF2-40B4-BE49-F238E27FC236}">
                <a16:creationId xmlns:a16="http://schemas.microsoft.com/office/drawing/2014/main" id="{8FDB1244-756B-4D62-B79B-E4353EB4613D}"/>
              </a:ext>
            </a:extLst>
          </p:cNvPr>
          <p:cNvCxnSpPr/>
          <p:nvPr userDrawn="1"/>
        </p:nvCxnSpPr>
        <p:spPr>
          <a:xfrm>
            <a:off x="838200" y="1369006"/>
            <a:ext cx="10515600" cy="0"/>
          </a:xfrm>
          <a:prstGeom prst="line">
            <a:avLst/>
          </a:prstGeom>
          <a:ln w="254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833990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dynamiccommunities1-my.sharepoint.com/:p:/g/personal/pablo_peralta_dynamiccommunities_com/EX8PBuoZO0xHrnH-nBCPmYEBrNVTH5QTXGDqphQbDP0NVA?e=DQOeO5" TargetMode="Externa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11.xml.rels><?xml version="1.0" encoding="UTF-8" standalone="yes"?>
<Relationships xmlns="http://schemas.openxmlformats.org/package/2006/relationships"><Relationship Id="rId3" Type="http://schemas.openxmlformats.org/officeDocument/2006/relationships/hyperlink" Target="mailto:Pablo.peralta@dynamiccommunities.com" TargetMode="External"/><Relationship Id="rId2" Type="http://schemas.openxmlformats.org/officeDocument/2006/relationships/hyperlink" Target="https://www.powerplatformworldtour.com/materials"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posts/pabloperalta_powerplatformwt-activity-6580920912240005120-Io2w" TargetMode="External"/><Relationship Id="rId2" Type="http://schemas.openxmlformats.org/officeDocument/2006/relationships/hyperlink" Target="https://dynamiccommunities1-my.sharepoint.com/:f:/g/personal/pablo_peralta_dynamiccommunities_com/EhjnfFP8ETVAvXtJaY5goGYBSBGdERihK55zQRn7fcyiDw?e=7K7tYg" TargetMode="Externa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hyperlink" Target="https://www.powerplatformworldtour.com/locations/saopaulo"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07.JP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www.powerplatformug.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powerplatformworldtour.com/locations/saopaul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marriott.com/hotels/travel/saobr-renaissance-sao-paulo-hotel/?scid=bb1a189a-fec3-4d19-a255-54ba596febe2" TargetMode="External"/><Relationship Id="rId4" Type="http://schemas.openxmlformats.org/officeDocument/2006/relationships/hyperlink" Target="https://binged.it/2OVFKT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610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2C62D-F5D1-4BC8-8077-A32C97155D41}"/>
              </a:ext>
            </a:extLst>
          </p:cNvPr>
          <p:cNvSpPr>
            <a:spLocks noGrp="1"/>
          </p:cNvSpPr>
          <p:nvPr>
            <p:ph type="title"/>
          </p:nvPr>
        </p:nvSpPr>
        <p:spPr>
          <a:xfrm>
            <a:off x="701286" y="249143"/>
            <a:ext cx="5314536" cy="1325563"/>
          </a:xfrm>
        </p:spPr>
        <p:txBody>
          <a:bodyPr>
            <a:normAutofit/>
          </a:bodyPr>
          <a:lstStyle/>
          <a:p>
            <a:r>
              <a:rPr lang="en-US" dirty="0"/>
              <a:t>Speaker to do List:</a:t>
            </a:r>
          </a:p>
        </p:txBody>
      </p:sp>
      <p:sp>
        <p:nvSpPr>
          <p:cNvPr id="42" name="Content Placeholder 2">
            <a:extLst>
              <a:ext uri="{FF2B5EF4-FFF2-40B4-BE49-F238E27FC236}">
                <a16:creationId xmlns:a16="http://schemas.microsoft.com/office/drawing/2014/main" id="{5A270028-1CB5-4E36-8AD8-C02EAC7FEB0B}"/>
              </a:ext>
            </a:extLst>
          </p:cNvPr>
          <p:cNvSpPr>
            <a:spLocks noGrp="1"/>
          </p:cNvSpPr>
          <p:nvPr>
            <p:ph idx="1"/>
          </p:nvPr>
        </p:nvSpPr>
        <p:spPr>
          <a:xfrm>
            <a:off x="511153" y="1384663"/>
            <a:ext cx="7483323" cy="4139099"/>
          </a:xfrm>
        </p:spPr>
        <p:txBody>
          <a:bodyPr anchor="t">
            <a:normAutofit fontScale="92500" lnSpcReduction="20000"/>
          </a:bodyPr>
          <a:lstStyle/>
          <a:p>
            <a:pPr>
              <a:buFont typeface="Wingdings" pitchFamily="2" charset="2"/>
              <a:buChar char="q"/>
            </a:pPr>
            <a:r>
              <a:rPr lang="en-US" sz="1800" b="1" dirty="0" err="1"/>
              <a:t>Entrar</a:t>
            </a:r>
            <a:r>
              <a:rPr lang="en-US" sz="1800" b="1" dirty="0"/>
              <a:t> </a:t>
            </a:r>
            <a:r>
              <a:rPr lang="en-US" sz="1800" b="1" dirty="0" err="1"/>
              <a:t>em</a:t>
            </a:r>
            <a:r>
              <a:rPr lang="en-US" sz="1800" b="1" dirty="0"/>
              <a:t> </a:t>
            </a:r>
            <a:r>
              <a:rPr lang="en-US" sz="1800" b="1" dirty="0" err="1"/>
              <a:t>Sched.com</a:t>
            </a:r>
            <a:r>
              <a:rPr lang="en-US" sz="1800" b="1" dirty="0"/>
              <a:t> </a:t>
            </a:r>
            <a:r>
              <a:rPr lang="en-US" sz="1800" dirty="0"/>
              <a:t>(se </a:t>
            </a:r>
            <a:r>
              <a:rPr lang="en-US" sz="1800" dirty="0" err="1"/>
              <a:t>você</a:t>
            </a:r>
            <a:r>
              <a:rPr lang="en-US" sz="1800" dirty="0"/>
              <a:t> </a:t>
            </a:r>
            <a:r>
              <a:rPr lang="en-US" sz="1800" dirty="0" err="1"/>
              <a:t>não</a:t>
            </a:r>
            <a:r>
              <a:rPr lang="en-US" sz="1800" dirty="0"/>
              <a:t> </a:t>
            </a:r>
            <a:r>
              <a:rPr lang="en-US" sz="1800" dirty="0" err="1"/>
              <a:t>tiver</a:t>
            </a:r>
            <a:r>
              <a:rPr lang="en-US" sz="1800" dirty="0"/>
              <a:t> o </a:t>
            </a:r>
            <a:r>
              <a:rPr lang="en-US" sz="1800" dirty="0" err="1"/>
              <a:t>convite</a:t>
            </a:r>
            <a:r>
              <a:rPr lang="en-US" sz="1800" dirty="0"/>
              <a:t>, </a:t>
            </a:r>
            <a:r>
              <a:rPr lang="en-US" sz="1800" dirty="0" err="1"/>
              <a:t>verifique</a:t>
            </a:r>
            <a:r>
              <a:rPr lang="en-US" sz="1800" dirty="0"/>
              <a:t> </a:t>
            </a:r>
            <a:r>
              <a:rPr lang="en-US" sz="1800" dirty="0" err="1"/>
              <a:t>seu</a:t>
            </a:r>
            <a:r>
              <a:rPr lang="en-US" sz="1800" dirty="0"/>
              <a:t> junk e-mail </a:t>
            </a:r>
            <a:r>
              <a:rPr lang="en-US" sz="1800" dirty="0" err="1"/>
              <a:t>ou</a:t>
            </a:r>
            <a:r>
              <a:rPr lang="en-US" sz="1800" dirty="0"/>
              <a:t> </a:t>
            </a:r>
            <a:r>
              <a:rPr lang="en-US" sz="1800" dirty="0" err="1"/>
              <a:t>solicite</a:t>
            </a:r>
            <a:r>
              <a:rPr lang="en-US" sz="1800" dirty="0"/>
              <a:t>-o </a:t>
            </a:r>
            <a:r>
              <a:rPr lang="en-US" sz="1800" dirty="0" err="1"/>
              <a:t>novamente</a:t>
            </a:r>
            <a:r>
              <a:rPr lang="en-US" sz="1800" dirty="0"/>
              <a:t>)</a:t>
            </a:r>
          </a:p>
          <a:p>
            <a:pPr>
              <a:buFont typeface="Wingdings" pitchFamily="2" charset="2"/>
              <a:buChar char="q"/>
            </a:pPr>
            <a:r>
              <a:rPr lang="en-US" sz="1800" dirty="0" err="1"/>
              <a:t>Verifique</a:t>
            </a:r>
            <a:r>
              <a:rPr lang="en-US" sz="1800" dirty="0"/>
              <a:t> </a:t>
            </a:r>
            <a:r>
              <a:rPr lang="en-US" sz="1800" dirty="0" err="1"/>
              <a:t>na</a:t>
            </a:r>
            <a:r>
              <a:rPr lang="en-US" sz="1800" dirty="0"/>
              <a:t> </a:t>
            </a:r>
            <a:r>
              <a:rPr lang="en-US" sz="1800" dirty="0" err="1"/>
              <a:t>sua</a:t>
            </a:r>
            <a:r>
              <a:rPr lang="en-US" sz="1800" dirty="0"/>
              <a:t> </a:t>
            </a:r>
            <a:r>
              <a:rPr lang="en-US" sz="1800" dirty="0" err="1"/>
              <a:t>sessão</a:t>
            </a:r>
            <a:r>
              <a:rPr lang="en-US" sz="1800" dirty="0"/>
              <a:t> se </a:t>
            </a:r>
            <a:r>
              <a:rPr lang="en-US" sz="1800" dirty="0" err="1"/>
              <a:t>tudo</a:t>
            </a:r>
            <a:r>
              <a:rPr lang="en-US" sz="1800" dirty="0"/>
              <a:t> </a:t>
            </a:r>
            <a:r>
              <a:rPr lang="en-US" sz="1800" dirty="0" err="1"/>
              <a:t>está</a:t>
            </a:r>
            <a:r>
              <a:rPr lang="en-US" sz="1800" dirty="0"/>
              <a:t> </a:t>
            </a:r>
            <a:r>
              <a:rPr lang="en-US" sz="1800" dirty="0" err="1"/>
              <a:t>correto</a:t>
            </a:r>
            <a:r>
              <a:rPr lang="en-US" sz="1800" dirty="0"/>
              <a:t>. </a:t>
            </a:r>
            <a:r>
              <a:rPr lang="en-US" sz="1800" dirty="0" err="1"/>
              <a:t>Altere</a:t>
            </a:r>
            <a:r>
              <a:rPr lang="en-US" sz="1800" dirty="0"/>
              <a:t> o </a:t>
            </a:r>
            <a:r>
              <a:rPr lang="en-US" sz="1800" dirty="0" err="1"/>
              <a:t>nece</a:t>
            </a:r>
            <a:r>
              <a:rPr lang="en-US" sz="1800" dirty="0"/>
              <a:t> o </a:t>
            </a:r>
            <a:r>
              <a:rPr lang="en-US" sz="1800" dirty="0" err="1"/>
              <a:t>necessário</a:t>
            </a:r>
            <a:r>
              <a:rPr lang="en-US" sz="1800" dirty="0"/>
              <a:t> / </a:t>
            </a:r>
            <a:r>
              <a:rPr lang="en-US" sz="1800" dirty="0" err="1"/>
              <a:t>solicite</a:t>
            </a:r>
            <a:r>
              <a:rPr lang="en-US" sz="1800" dirty="0"/>
              <a:t> </a:t>
            </a:r>
            <a:r>
              <a:rPr lang="en-US" sz="1800" dirty="0" err="1"/>
              <a:t>suas</a:t>
            </a:r>
            <a:r>
              <a:rPr lang="en-US" sz="1800" dirty="0"/>
              <a:t> </a:t>
            </a:r>
            <a:r>
              <a:rPr lang="en-US" sz="1800" dirty="0" err="1"/>
              <a:t>alterações</a:t>
            </a:r>
            <a:r>
              <a:rPr lang="en-US" sz="1800" dirty="0"/>
              <a:t> para que as </a:t>
            </a:r>
            <a:r>
              <a:rPr lang="en-US" sz="1800" dirty="0" err="1"/>
              <a:t>informações</a:t>
            </a:r>
            <a:r>
              <a:rPr lang="en-US" sz="1800" dirty="0"/>
              <a:t> </a:t>
            </a:r>
            <a:r>
              <a:rPr lang="en-US" sz="1800" dirty="0" err="1"/>
              <a:t>estejam</a:t>
            </a:r>
            <a:r>
              <a:rPr lang="en-US" sz="1800" dirty="0"/>
              <a:t> </a:t>
            </a:r>
            <a:r>
              <a:rPr lang="en-US" sz="1800" dirty="0" err="1"/>
              <a:t>completas</a:t>
            </a:r>
            <a:r>
              <a:rPr lang="en-US" sz="1800" dirty="0"/>
              <a:t> e </a:t>
            </a:r>
            <a:r>
              <a:rPr lang="en-US" sz="1800" dirty="0" err="1"/>
              <a:t>corretas</a:t>
            </a:r>
            <a:r>
              <a:rPr lang="en-US" sz="1800" dirty="0"/>
              <a:t> (track, </a:t>
            </a:r>
            <a:r>
              <a:rPr lang="en-US" sz="1800" dirty="0" err="1"/>
              <a:t>título</a:t>
            </a:r>
            <a:r>
              <a:rPr lang="en-US" sz="1800" dirty="0"/>
              <a:t>, </a:t>
            </a:r>
            <a:r>
              <a:rPr lang="en-US" sz="1800" dirty="0" err="1"/>
              <a:t>descrição</a:t>
            </a:r>
            <a:r>
              <a:rPr lang="en-US" sz="1800" dirty="0"/>
              <a:t>, </a:t>
            </a:r>
            <a:r>
              <a:rPr lang="en-US" sz="1800" dirty="0" err="1"/>
              <a:t>nível</a:t>
            </a:r>
            <a:r>
              <a:rPr lang="en-US" sz="1800" dirty="0"/>
              <a:t>, </a:t>
            </a:r>
            <a:r>
              <a:rPr lang="en-US" sz="1800" dirty="0" err="1"/>
              <a:t>sua</a:t>
            </a:r>
            <a:r>
              <a:rPr lang="en-US" sz="1800" dirty="0"/>
              <a:t> bio, </a:t>
            </a:r>
            <a:r>
              <a:rPr lang="en-US" sz="1800" dirty="0" err="1"/>
              <a:t>foto</a:t>
            </a:r>
            <a:r>
              <a:rPr lang="en-US" sz="1800" dirty="0"/>
              <a:t>, etc.)</a:t>
            </a:r>
          </a:p>
          <a:p>
            <a:pPr>
              <a:buFont typeface="Wingdings" pitchFamily="2" charset="2"/>
              <a:buChar char="q"/>
            </a:pPr>
            <a:r>
              <a:rPr lang="en-US" sz="1800" dirty="0"/>
              <a:t>Prepare </a:t>
            </a:r>
            <a:r>
              <a:rPr lang="en-US" sz="1800" dirty="0" err="1"/>
              <a:t>sua</a:t>
            </a:r>
            <a:r>
              <a:rPr lang="en-US" sz="1800" dirty="0"/>
              <a:t> PPT / </a:t>
            </a:r>
            <a:r>
              <a:rPr lang="en-US" sz="1800" dirty="0" err="1"/>
              <a:t>demostrações</a:t>
            </a:r>
            <a:r>
              <a:rPr lang="en-US" sz="1800" dirty="0"/>
              <a:t> / </a:t>
            </a:r>
            <a:r>
              <a:rPr lang="en-US" sz="1800" dirty="0" err="1"/>
              <a:t>materiais</a:t>
            </a:r>
            <a:endParaRPr lang="en-US" sz="1800" dirty="0"/>
          </a:p>
          <a:p>
            <a:pPr>
              <a:buFont typeface="Wingdings" pitchFamily="2" charset="2"/>
              <a:buChar char="q"/>
            </a:pPr>
            <a:r>
              <a:rPr lang="en-US" sz="1800" b="1" dirty="0"/>
              <a:t>Use o </a:t>
            </a:r>
            <a:r>
              <a:rPr lang="en-US" sz="1800" b="1" dirty="0">
                <a:hlinkClick r:id="rId2"/>
              </a:rPr>
              <a:t>Template de PPT do Power Platform World Tour</a:t>
            </a:r>
            <a:endParaRPr lang="en-US" sz="1800" b="1" dirty="0"/>
          </a:p>
          <a:p>
            <a:pPr>
              <a:buFont typeface="Wingdings" pitchFamily="2" charset="2"/>
              <a:buChar char="q"/>
            </a:pPr>
            <a:r>
              <a:rPr lang="en-US" sz="1800" dirty="0"/>
              <a:t>Use </a:t>
            </a:r>
            <a:r>
              <a:rPr lang="en-US" sz="1800" dirty="0" err="1"/>
              <a:t>Português</a:t>
            </a:r>
            <a:r>
              <a:rPr lang="en-US" sz="1800" dirty="0"/>
              <a:t> </a:t>
            </a:r>
            <a:r>
              <a:rPr lang="en-US" sz="1800" dirty="0" err="1"/>
              <a:t>sempre</a:t>
            </a:r>
            <a:r>
              <a:rPr lang="en-US" sz="1800" dirty="0"/>
              <a:t> que </a:t>
            </a:r>
            <a:r>
              <a:rPr lang="en-US" sz="1800" dirty="0" err="1"/>
              <a:t>seja</a:t>
            </a:r>
            <a:r>
              <a:rPr lang="en-US" sz="1800" dirty="0"/>
              <a:t> </a:t>
            </a:r>
            <a:r>
              <a:rPr lang="en-US" sz="1800" dirty="0" err="1"/>
              <a:t>posível</a:t>
            </a:r>
            <a:r>
              <a:rPr lang="en-US" sz="1800" dirty="0"/>
              <a:t> </a:t>
            </a:r>
          </a:p>
          <a:p>
            <a:pPr>
              <a:buFont typeface="Wingdings" pitchFamily="2" charset="2"/>
              <a:buChar char="q"/>
            </a:pPr>
            <a:r>
              <a:rPr lang="en-US" sz="1800" b="1" dirty="0" err="1"/>
              <a:t>Aceite</a:t>
            </a:r>
            <a:r>
              <a:rPr lang="en-US" sz="1800" b="1" dirty="0"/>
              <a:t> </a:t>
            </a:r>
            <a:r>
              <a:rPr lang="en-US" sz="1800" b="1" dirty="0" err="1"/>
              <a:t>sua</a:t>
            </a:r>
            <a:r>
              <a:rPr lang="en-US" sz="1800" b="1" dirty="0"/>
              <a:t> </a:t>
            </a:r>
            <a:r>
              <a:rPr lang="en-US" sz="1800" b="1" dirty="0" err="1"/>
              <a:t>invitação</a:t>
            </a:r>
            <a:r>
              <a:rPr lang="en-US" sz="1800" b="1" dirty="0"/>
              <a:t> de </a:t>
            </a:r>
            <a:r>
              <a:rPr lang="en-US" sz="1800" b="1" dirty="0" err="1"/>
              <a:t>calendário</a:t>
            </a:r>
            <a:r>
              <a:rPr lang="en-US" sz="1800" b="1" dirty="0"/>
              <a:t> para </a:t>
            </a:r>
            <a:r>
              <a:rPr lang="en-US" sz="1800" b="1" dirty="0" err="1"/>
              <a:t>horário</a:t>
            </a:r>
            <a:r>
              <a:rPr lang="en-US" sz="1800" b="1" dirty="0"/>
              <a:t> de </a:t>
            </a:r>
            <a:r>
              <a:rPr lang="en-US" sz="1800" b="1" dirty="0" err="1"/>
              <a:t>sua</a:t>
            </a:r>
            <a:r>
              <a:rPr lang="en-US" sz="1800" b="1" dirty="0"/>
              <a:t>(s) </a:t>
            </a:r>
            <a:r>
              <a:rPr lang="en-US" sz="1800" b="1" dirty="0" err="1"/>
              <a:t>sessão</a:t>
            </a:r>
            <a:r>
              <a:rPr lang="en-US" sz="1800" b="1" dirty="0"/>
              <a:t> / </a:t>
            </a:r>
            <a:r>
              <a:rPr lang="en-US" sz="1800" b="1" dirty="0" err="1"/>
              <a:t>sessões</a:t>
            </a:r>
            <a:endParaRPr lang="en-US" sz="1800" b="1" dirty="0"/>
          </a:p>
          <a:p>
            <a:pPr>
              <a:buFont typeface="Wingdings" pitchFamily="2" charset="2"/>
              <a:buChar char="q"/>
            </a:pPr>
            <a:r>
              <a:rPr lang="en-US" sz="1800" dirty="0" err="1"/>
              <a:t>Embale</a:t>
            </a:r>
            <a:r>
              <a:rPr lang="en-US" sz="1800" dirty="0"/>
              <a:t> </a:t>
            </a:r>
            <a:r>
              <a:rPr lang="en-US" sz="1800" dirty="0" err="1"/>
              <a:t>sua</a:t>
            </a:r>
            <a:r>
              <a:rPr lang="en-US" sz="1800" dirty="0"/>
              <a:t> laptop</a:t>
            </a:r>
          </a:p>
          <a:p>
            <a:pPr>
              <a:buFont typeface="Wingdings" pitchFamily="2" charset="2"/>
              <a:buChar char="q"/>
            </a:pPr>
            <a:r>
              <a:rPr lang="en-US" sz="1800" dirty="0" err="1"/>
              <a:t>Traga</a:t>
            </a:r>
            <a:r>
              <a:rPr lang="en-US" sz="1800" dirty="0"/>
              <a:t> </a:t>
            </a:r>
            <a:r>
              <a:rPr lang="en-US" sz="1800" dirty="0" err="1"/>
              <a:t>adaptadores</a:t>
            </a:r>
            <a:r>
              <a:rPr lang="en-US" sz="1800" dirty="0"/>
              <a:t> que </a:t>
            </a:r>
            <a:r>
              <a:rPr lang="en-US" sz="1800" dirty="0" err="1"/>
              <a:t>você</a:t>
            </a:r>
            <a:r>
              <a:rPr lang="en-US" sz="1800" dirty="0"/>
              <a:t> </a:t>
            </a:r>
            <a:r>
              <a:rPr lang="en-US" sz="1800" dirty="0" err="1"/>
              <a:t>acha</a:t>
            </a:r>
            <a:r>
              <a:rPr lang="en-US" sz="1800" dirty="0"/>
              <a:t> que </a:t>
            </a:r>
            <a:r>
              <a:rPr lang="en-US" sz="1800" dirty="0" err="1"/>
              <a:t>precisa</a:t>
            </a:r>
            <a:r>
              <a:rPr lang="en-US" sz="1800" dirty="0"/>
              <a:t> - </a:t>
            </a:r>
            <a:r>
              <a:rPr lang="en-US" sz="1800" dirty="0" err="1"/>
              <a:t>não</a:t>
            </a:r>
            <a:r>
              <a:rPr lang="en-US" sz="1800" dirty="0"/>
              <a:t> </a:t>
            </a:r>
            <a:r>
              <a:rPr lang="en-US" sz="1800" dirty="0" err="1"/>
              <a:t>podemos</a:t>
            </a:r>
            <a:r>
              <a:rPr lang="en-US" sz="1800" dirty="0"/>
              <a:t> </a:t>
            </a:r>
            <a:r>
              <a:rPr lang="en-US" sz="1800" dirty="0" err="1"/>
              <a:t>prometer</a:t>
            </a:r>
            <a:r>
              <a:rPr lang="en-US" sz="1800" dirty="0"/>
              <a:t> que </a:t>
            </a:r>
            <a:r>
              <a:rPr lang="en-US" sz="1800" dirty="0" err="1"/>
              <a:t>temos</a:t>
            </a:r>
            <a:r>
              <a:rPr lang="en-US" sz="1800" dirty="0"/>
              <a:t> no </a:t>
            </a:r>
            <a:r>
              <a:rPr lang="en-US" sz="1800" dirty="0" err="1"/>
              <a:t>lugar</a:t>
            </a:r>
            <a:endParaRPr lang="en-US" sz="1800" dirty="0"/>
          </a:p>
          <a:p>
            <a:pPr>
              <a:buFont typeface="Wingdings" pitchFamily="2" charset="2"/>
              <a:buChar char="q"/>
            </a:pPr>
            <a:r>
              <a:rPr lang="en-US" sz="1800" dirty="0"/>
              <a:t>Prepare </a:t>
            </a:r>
            <a:r>
              <a:rPr lang="en-US" sz="1800" dirty="0" err="1"/>
              <a:t>alguns</a:t>
            </a:r>
            <a:r>
              <a:rPr lang="en-US" sz="1800" dirty="0"/>
              <a:t> backup</a:t>
            </a:r>
          </a:p>
          <a:p>
            <a:pPr>
              <a:buFont typeface="Wingdings" pitchFamily="2" charset="2"/>
              <a:buChar char="q"/>
            </a:pPr>
            <a:r>
              <a:rPr lang="en-US" sz="1800" dirty="0" err="1"/>
              <a:t>Envie</a:t>
            </a:r>
            <a:r>
              <a:rPr lang="en-US" sz="1800" dirty="0"/>
              <a:t> </a:t>
            </a:r>
            <a:r>
              <a:rPr lang="en-US" sz="1800" dirty="0" err="1"/>
              <a:t>sua</a:t>
            </a:r>
            <a:r>
              <a:rPr lang="en-US" sz="1800" dirty="0"/>
              <a:t> </a:t>
            </a:r>
            <a:r>
              <a:rPr lang="en-US" sz="1800" dirty="0" err="1"/>
              <a:t>apresentação</a:t>
            </a:r>
            <a:r>
              <a:rPr lang="en-US" sz="1800" dirty="0"/>
              <a:t> </a:t>
            </a:r>
            <a:r>
              <a:rPr lang="en-US" sz="1800" dirty="0">
                <a:solidFill>
                  <a:srgbClr val="FF0000"/>
                </a:solidFill>
              </a:rPr>
              <a:t>antes do 11 de </a:t>
            </a:r>
            <a:r>
              <a:rPr lang="en-US" sz="1800" dirty="0" err="1">
                <a:solidFill>
                  <a:srgbClr val="FF0000"/>
                </a:solidFill>
              </a:rPr>
              <a:t>Novembro</a:t>
            </a:r>
            <a:endParaRPr lang="en-US" sz="1800" dirty="0">
              <a:solidFill>
                <a:srgbClr val="FF0000"/>
              </a:solidFill>
            </a:endParaRPr>
          </a:p>
        </p:txBody>
      </p:sp>
      <p:pic>
        <p:nvPicPr>
          <p:cNvPr id="7" name="Graphic 6" descr="Laptop">
            <a:extLst>
              <a:ext uri="{FF2B5EF4-FFF2-40B4-BE49-F238E27FC236}">
                <a16:creationId xmlns:a16="http://schemas.microsoft.com/office/drawing/2014/main" id="{93B221A2-08D5-46E8-867A-61C9A8A854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483922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622C62D-F5D1-4BC8-8077-A32C97155D41}"/>
              </a:ext>
            </a:extLst>
          </p:cNvPr>
          <p:cNvSpPr>
            <a:spLocks noGrp="1"/>
          </p:cNvSpPr>
          <p:nvPr>
            <p:ph type="title"/>
          </p:nvPr>
        </p:nvSpPr>
        <p:spPr>
          <a:xfrm>
            <a:off x="838200" y="365125"/>
            <a:ext cx="10515600" cy="1095526"/>
          </a:xfrm>
        </p:spPr>
        <p:txBody>
          <a:bodyPr vert="horz" lIns="91440" tIns="45720" rIns="91440" bIns="45720" rtlCol="0" anchor="ctr">
            <a:normAutofit/>
          </a:bodyPr>
          <a:lstStyle/>
          <a:p>
            <a:r>
              <a:rPr lang="en-US"/>
              <a:t>To Do Continued:</a:t>
            </a:r>
            <a:endParaRPr lang="en-US">
              <a:cs typeface="Calibri"/>
            </a:endParaRPr>
          </a:p>
        </p:txBody>
      </p:sp>
      <p:sp>
        <p:nvSpPr>
          <p:cNvPr id="7" name="TextBox 6">
            <a:extLst>
              <a:ext uri="{FF2B5EF4-FFF2-40B4-BE49-F238E27FC236}">
                <a16:creationId xmlns:a16="http://schemas.microsoft.com/office/drawing/2014/main" id="{82180FA3-C51F-4A61-873D-A36E5ED1776B}"/>
              </a:ext>
            </a:extLst>
          </p:cNvPr>
          <p:cNvSpPr txBox="1"/>
          <p:nvPr/>
        </p:nvSpPr>
        <p:spPr>
          <a:xfrm>
            <a:off x="583883" y="2445759"/>
            <a:ext cx="5097779" cy="365716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solidFill>
                  <a:srgbClr val="FFFFFF"/>
                </a:solidFill>
              </a:rPr>
              <a:t>Por favor </a:t>
            </a:r>
            <a:r>
              <a:rPr lang="en-US" sz="2000" dirty="0" err="1">
                <a:solidFill>
                  <a:srgbClr val="FFFFFF"/>
                </a:solidFill>
              </a:rPr>
              <a:t>sube</a:t>
            </a:r>
            <a:r>
              <a:rPr lang="en-US" sz="2000" dirty="0">
                <a:solidFill>
                  <a:srgbClr val="FFFFFF"/>
                </a:solidFill>
              </a:rPr>
              <a:t> </a:t>
            </a:r>
            <a:r>
              <a:rPr lang="en-US" sz="2000" dirty="0" err="1">
                <a:solidFill>
                  <a:srgbClr val="FFFFFF"/>
                </a:solidFill>
              </a:rPr>
              <a:t>os</a:t>
            </a:r>
            <a:r>
              <a:rPr lang="en-US" sz="2000" dirty="0">
                <a:solidFill>
                  <a:srgbClr val="FFFFFF"/>
                </a:solidFill>
              </a:rPr>
              <a:t> </a:t>
            </a:r>
            <a:r>
              <a:rPr lang="en-US" sz="2000" dirty="0" err="1">
                <a:solidFill>
                  <a:srgbClr val="FFFFFF"/>
                </a:solidFill>
              </a:rPr>
              <a:t>materias</a:t>
            </a:r>
            <a:r>
              <a:rPr lang="en-US" sz="2000" dirty="0">
                <a:solidFill>
                  <a:srgbClr val="FFFFFF"/>
                </a:solidFill>
              </a:rPr>
              <a:t> </a:t>
            </a:r>
            <a:r>
              <a:rPr lang="en-US" sz="2000" dirty="0" err="1">
                <a:solidFill>
                  <a:srgbClr val="FFFFFF"/>
                </a:solidFill>
              </a:rPr>
              <a:t>em</a:t>
            </a:r>
            <a:r>
              <a:rPr lang="en-US" sz="2000" dirty="0">
                <a:solidFill>
                  <a:srgbClr val="FFFFFF"/>
                </a:solidFill>
              </a:rPr>
              <a:t>:</a:t>
            </a:r>
          </a:p>
          <a:p>
            <a:pPr fontAlgn="base"/>
            <a:r>
              <a:rPr lang="en-US" sz="2000" dirty="0">
                <a:solidFill>
                  <a:srgbClr val="000000"/>
                </a:solidFill>
                <a:cs typeface="Calibri"/>
                <a:hlinkClick r:id="rId2"/>
              </a:rPr>
              <a:t>https://www.powerplatformworldtour.com/materials</a:t>
            </a:r>
            <a:endParaRPr lang="en-US" sz="2000" dirty="0">
              <a:solidFill>
                <a:srgbClr val="000000"/>
              </a:solidFill>
              <a:cs typeface="Calibri"/>
            </a:endParaRPr>
          </a:p>
          <a:p>
            <a:pPr fontAlgn="base"/>
            <a:endParaRPr lang="en-US" sz="2000" dirty="0">
              <a:solidFill>
                <a:srgbClr val="000000"/>
              </a:solidFill>
              <a:cs typeface="Calibri"/>
            </a:endParaRPr>
          </a:p>
          <a:p>
            <a:pPr marL="342900" indent="-342900" fontAlgn="base">
              <a:buFont typeface="Arial" panose="020B0604020202020204" pitchFamily="34" charset="0"/>
              <a:buChar char="•"/>
            </a:pPr>
            <a:r>
              <a:rPr lang="en-US" sz="2000" dirty="0" err="1">
                <a:solidFill>
                  <a:schemeClr val="bg1"/>
                </a:solidFill>
                <a:cs typeface="Calibri"/>
              </a:rPr>
              <a:t>Ou</a:t>
            </a:r>
            <a:r>
              <a:rPr lang="en-US" sz="2000" dirty="0">
                <a:solidFill>
                  <a:schemeClr val="bg1"/>
                </a:solidFill>
                <a:cs typeface="Calibri"/>
              </a:rPr>
              <a:t> me </a:t>
            </a:r>
            <a:r>
              <a:rPr lang="en-US" sz="2000" dirty="0" err="1">
                <a:solidFill>
                  <a:schemeClr val="bg1"/>
                </a:solidFill>
                <a:cs typeface="Calibri"/>
              </a:rPr>
              <a:t>enviar</a:t>
            </a:r>
            <a:r>
              <a:rPr lang="en-US" sz="2000" dirty="0">
                <a:solidFill>
                  <a:schemeClr val="bg1"/>
                </a:solidFill>
                <a:cs typeface="Calibri"/>
              </a:rPr>
              <a:t> a: </a:t>
            </a:r>
          </a:p>
          <a:p>
            <a:pPr fontAlgn="base">
              <a:lnSpc>
                <a:spcPct val="90000"/>
              </a:lnSpc>
              <a:spcBef>
                <a:spcPct val="0"/>
              </a:spcBef>
              <a:spcAft>
                <a:spcPts val="600"/>
              </a:spcAft>
            </a:pPr>
            <a:r>
              <a:rPr lang="en-US" sz="2000" dirty="0">
                <a:solidFill>
                  <a:srgbClr val="000000"/>
                </a:solidFill>
                <a:hlinkClick r:id="rId3"/>
              </a:rPr>
              <a:t>Pablo.peralta@dynamiccommunities.com</a:t>
            </a:r>
            <a:r>
              <a:rPr lang="en-US" sz="2000" dirty="0">
                <a:solidFill>
                  <a:srgbClr val="000000"/>
                </a:solidFill>
              </a:rPr>
              <a:t> </a:t>
            </a:r>
            <a:endParaRPr lang="en-US" sz="2000" dirty="0">
              <a:solidFill>
                <a:srgbClr val="FFFFFF"/>
              </a:solidFill>
              <a:cs typeface="Calibri"/>
            </a:endParaRPr>
          </a:p>
          <a:p>
            <a:pPr fontAlgn="base">
              <a:lnSpc>
                <a:spcPct val="90000"/>
              </a:lnSpc>
              <a:spcBef>
                <a:spcPct val="0"/>
              </a:spcBef>
              <a:spcAft>
                <a:spcPts val="600"/>
              </a:spcAft>
            </a:pPr>
            <a:endParaRPr lang="en-US" sz="2000" dirty="0">
              <a:solidFill>
                <a:schemeClr val="bg1"/>
              </a:solidFill>
              <a:sym typeface="Wingdings" panose="05000000000000000000" pitchFamily="2" charset="2"/>
            </a:endParaRPr>
          </a:p>
          <a:p>
            <a:pPr fontAlgn="base">
              <a:lnSpc>
                <a:spcPct val="90000"/>
              </a:lnSpc>
              <a:spcBef>
                <a:spcPct val="0"/>
              </a:spcBef>
              <a:spcAft>
                <a:spcPts val="600"/>
              </a:spcAft>
            </a:pPr>
            <a:r>
              <a:rPr lang="en-US" sz="2000" dirty="0">
                <a:solidFill>
                  <a:schemeClr val="bg1"/>
                </a:solidFill>
                <a:sym typeface="Wingdings" panose="05000000000000000000" pitchFamily="2" charset="2"/>
              </a:rPr>
              <a:t>PDF e </a:t>
            </a:r>
            <a:r>
              <a:rPr lang="en-US" sz="2000" dirty="0" err="1">
                <a:solidFill>
                  <a:schemeClr val="bg1"/>
                </a:solidFill>
                <a:sym typeface="Wingdings" panose="05000000000000000000" pitchFamily="2" charset="2"/>
              </a:rPr>
              <a:t>aceitado</a:t>
            </a:r>
            <a:r>
              <a:rPr lang="en-US" sz="2000" dirty="0">
                <a:solidFill>
                  <a:schemeClr val="bg1"/>
                </a:solidFill>
                <a:sym typeface="Wingdings" panose="05000000000000000000" pitchFamily="2" charset="2"/>
              </a:rPr>
              <a:t>. Se </a:t>
            </a:r>
            <a:r>
              <a:rPr lang="en-US" sz="2000" dirty="0" err="1">
                <a:solidFill>
                  <a:schemeClr val="bg1"/>
                </a:solidFill>
                <a:sym typeface="Wingdings" panose="05000000000000000000" pitchFamily="2" charset="2"/>
              </a:rPr>
              <a:t>tiver</a:t>
            </a:r>
            <a:r>
              <a:rPr lang="en-US" sz="2000" dirty="0">
                <a:solidFill>
                  <a:schemeClr val="bg1"/>
                </a:solidFill>
                <a:sym typeface="Wingdings" panose="05000000000000000000" pitchFamily="2" charset="2"/>
              </a:rPr>
              <a:t> </a:t>
            </a:r>
            <a:r>
              <a:rPr lang="en-US" sz="2000" dirty="0" err="1">
                <a:solidFill>
                  <a:schemeClr val="bg1"/>
                </a:solidFill>
                <a:sym typeface="Wingdings" panose="05000000000000000000" pitchFamily="2" charset="2"/>
              </a:rPr>
              <a:t>mais</a:t>
            </a:r>
            <a:r>
              <a:rPr lang="en-US" sz="2000" dirty="0">
                <a:solidFill>
                  <a:schemeClr val="bg1"/>
                </a:solidFill>
                <a:sym typeface="Wingdings" panose="05000000000000000000" pitchFamily="2" charset="2"/>
              </a:rPr>
              <a:t> </a:t>
            </a:r>
            <a:r>
              <a:rPr lang="en-US" sz="2000" dirty="0" err="1">
                <a:solidFill>
                  <a:schemeClr val="bg1"/>
                </a:solidFill>
                <a:sym typeface="Wingdings" panose="05000000000000000000" pitchFamily="2" charset="2"/>
              </a:rPr>
              <a:t>materiais</a:t>
            </a:r>
            <a:r>
              <a:rPr lang="en-US" sz="2000" dirty="0">
                <a:solidFill>
                  <a:schemeClr val="bg1"/>
                </a:solidFill>
                <a:sym typeface="Wingdings" panose="05000000000000000000" pitchFamily="2" charset="2"/>
              </a:rPr>
              <a:t> </a:t>
            </a:r>
            <a:r>
              <a:rPr lang="en-US" sz="2000" dirty="0" err="1">
                <a:solidFill>
                  <a:schemeClr val="bg1"/>
                </a:solidFill>
                <a:sym typeface="Wingdings" panose="05000000000000000000" pitchFamily="2" charset="2"/>
              </a:rPr>
              <a:t>pode</a:t>
            </a:r>
            <a:r>
              <a:rPr lang="en-US" sz="2000" dirty="0">
                <a:solidFill>
                  <a:schemeClr val="bg1"/>
                </a:solidFill>
                <a:sym typeface="Wingdings" panose="05000000000000000000" pitchFamily="2" charset="2"/>
              </a:rPr>
              <a:t> </a:t>
            </a:r>
            <a:r>
              <a:rPr lang="en-US" sz="2000" dirty="0" err="1">
                <a:solidFill>
                  <a:schemeClr val="bg1"/>
                </a:solidFill>
                <a:sym typeface="Wingdings" panose="05000000000000000000" pitchFamily="2" charset="2"/>
              </a:rPr>
              <a:t>incluir</a:t>
            </a:r>
            <a:r>
              <a:rPr lang="en-US" sz="2000" dirty="0">
                <a:solidFill>
                  <a:schemeClr val="bg1"/>
                </a:solidFill>
                <a:sym typeface="Wingdings" panose="05000000000000000000" pitchFamily="2" charset="2"/>
              </a:rPr>
              <a:t> </a:t>
            </a:r>
            <a:r>
              <a:rPr lang="en-US" sz="2000" dirty="0" err="1">
                <a:solidFill>
                  <a:schemeClr val="bg1"/>
                </a:solidFill>
                <a:sym typeface="Wingdings" panose="05000000000000000000" pitchFamily="2" charset="2"/>
              </a:rPr>
              <a:t>tudo</a:t>
            </a:r>
            <a:r>
              <a:rPr lang="en-US" sz="2000" dirty="0">
                <a:solidFill>
                  <a:schemeClr val="bg1"/>
                </a:solidFill>
                <a:sym typeface="Wingdings" panose="05000000000000000000" pitchFamily="2" charset="2"/>
              </a:rPr>
              <a:t> </a:t>
            </a:r>
            <a:r>
              <a:rPr lang="en-US" sz="2000" dirty="0" err="1">
                <a:solidFill>
                  <a:schemeClr val="bg1"/>
                </a:solidFill>
                <a:sym typeface="Wingdings" panose="05000000000000000000" pitchFamily="2" charset="2"/>
              </a:rPr>
              <a:t>em</a:t>
            </a:r>
            <a:r>
              <a:rPr lang="en-US" sz="2000" dirty="0">
                <a:solidFill>
                  <a:schemeClr val="bg1"/>
                </a:solidFill>
                <a:sym typeface="Wingdings" panose="05000000000000000000" pitchFamily="2" charset="2"/>
              </a:rPr>
              <a:t> um .zip</a:t>
            </a:r>
            <a:endParaRPr lang="en-US" sz="2000" dirty="0">
              <a:solidFill>
                <a:schemeClr val="bg1"/>
              </a:solidFill>
            </a:endParaRPr>
          </a:p>
          <a:p>
            <a:pPr fontAlgn="base">
              <a:lnSpc>
                <a:spcPct val="90000"/>
              </a:lnSpc>
              <a:spcBef>
                <a:spcPct val="0"/>
              </a:spcBef>
              <a:spcAft>
                <a:spcPts val="600"/>
              </a:spcAft>
            </a:pPr>
            <a:endParaRPr lang="en-US" sz="2000" dirty="0">
              <a:solidFill>
                <a:srgbClr val="000000"/>
              </a:solidFill>
              <a:cs typeface="Calibri"/>
            </a:endParaRPr>
          </a:p>
          <a:p>
            <a:pPr fontAlgn="base">
              <a:lnSpc>
                <a:spcPct val="90000"/>
              </a:lnSpc>
              <a:spcBef>
                <a:spcPct val="0"/>
              </a:spcBef>
              <a:spcAft>
                <a:spcPts val="600"/>
              </a:spcAft>
            </a:pPr>
            <a:endParaRPr lang="en-US" sz="2000" dirty="0">
              <a:solidFill>
                <a:srgbClr val="FFFFFF"/>
              </a:solidFill>
              <a:cs typeface="Calibri"/>
            </a:endParaRPr>
          </a:p>
        </p:txBody>
      </p:sp>
      <p:pic>
        <p:nvPicPr>
          <p:cNvPr id="3" name="Picture 2">
            <a:extLst>
              <a:ext uri="{FF2B5EF4-FFF2-40B4-BE49-F238E27FC236}">
                <a16:creationId xmlns:a16="http://schemas.microsoft.com/office/drawing/2014/main" id="{A2CA85AA-EA4C-4AA1-A2E3-B60F9EA46AB4}"/>
              </a:ext>
            </a:extLst>
          </p:cNvPr>
          <p:cNvPicPr>
            <a:picLocks noChangeAspect="1"/>
          </p:cNvPicPr>
          <p:nvPr/>
        </p:nvPicPr>
        <p:blipFill>
          <a:blip r:embed="rId4"/>
          <a:stretch>
            <a:fillRect/>
          </a:stretch>
        </p:blipFill>
        <p:spPr>
          <a:xfrm>
            <a:off x="7291852" y="3753599"/>
            <a:ext cx="4316265" cy="2069442"/>
          </a:xfrm>
          <a:prstGeom prst="rect">
            <a:avLst/>
          </a:prstGeom>
        </p:spPr>
      </p:pic>
      <p:sp>
        <p:nvSpPr>
          <p:cNvPr id="4" name="TextBox 3">
            <a:extLst>
              <a:ext uri="{FF2B5EF4-FFF2-40B4-BE49-F238E27FC236}">
                <a16:creationId xmlns:a16="http://schemas.microsoft.com/office/drawing/2014/main" id="{0CFDC243-4E26-435D-ADAF-4F5FD62E726E}"/>
              </a:ext>
            </a:extLst>
          </p:cNvPr>
          <p:cNvSpPr txBox="1"/>
          <p:nvPr/>
        </p:nvSpPr>
        <p:spPr>
          <a:xfrm>
            <a:off x="8517089" y="2613704"/>
            <a:ext cx="3091028" cy="646331"/>
          </a:xfrm>
          <a:prstGeom prst="rect">
            <a:avLst/>
          </a:prstGeom>
          <a:noFill/>
        </p:spPr>
        <p:txBody>
          <a:bodyPr wrap="square" rtlCol="0">
            <a:spAutoFit/>
          </a:bodyPr>
          <a:lstStyle/>
          <a:p>
            <a:pPr lvl="1" algn="r"/>
            <a:r>
              <a:rPr lang="en-US" dirty="0" err="1"/>
              <a:t>Você</a:t>
            </a:r>
            <a:r>
              <a:rPr lang="en-US" dirty="0"/>
              <a:t> </a:t>
            </a:r>
            <a:r>
              <a:rPr lang="en-US" dirty="0" err="1"/>
              <a:t>pode</a:t>
            </a:r>
            <a:r>
              <a:rPr lang="en-US" dirty="0"/>
              <a:t> </a:t>
            </a:r>
            <a:r>
              <a:rPr lang="en-US" dirty="0" err="1"/>
              <a:t>atualizar</a:t>
            </a:r>
            <a:r>
              <a:rPr lang="en-US" dirty="0"/>
              <a:t> </a:t>
            </a:r>
            <a:r>
              <a:rPr lang="en-US" dirty="0" err="1"/>
              <a:t>seu</a:t>
            </a:r>
            <a:r>
              <a:rPr lang="en-US" dirty="0"/>
              <a:t> </a:t>
            </a:r>
            <a:r>
              <a:rPr lang="en-US" dirty="0" err="1"/>
              <a:t>perfil</a:t>
            </a:r>
            <a:r>
              <a:rPr lang="en-US" dirty="0"/>
              <a:t> </a:t>
            </a:r>
            <a:r>
              <a:rPr lang="en-US" dirty="0" err="1"/>
              <a:t>em</a:t>
            </a:r>
            <a:r>
              <a:rPr lang="en-US" dirty="0"/>
              <a:t> </a:t>
            </a:r>
            <a:r>
              <a:rPr lang="en-US" dirty="0" err="1"/>
              <a:t>Sched.com</a:t>
            </a:r>
            <a:r>
              <a:rPr lang="en-US" dirty="0"/>
              <a:t> </a:t>
            </a:r>
          </a:p>
        </p:txBody>
      </p:sp>
    </p:spTree>
    <p:extLst>
      <p:ext uri="{BB962C8B-B14F-4D97-AF65-F5344CB8AC3E}">
        <p14:creationId xmlns:p14="http://schemas.microsoft.com/office/powerpoint/2010/main" val="2352481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2C62D-F5D1-4BC8-8077-A32C97155D41}"/>
              </a:ext>
            </a:extLst>
          </p:cNvPr>
          <p:cNvSpPr>
            <a:spLocks noGrp="1"/>
          </p:cNvSpPr>
          <p:nvPr>
            <p:ph type="title"/>
          </p:nvPr>
        </p:nvSpPr>
        <p:spPr>
          <a:xfrm>
            <a:off x="1136429" y="267346"/>
            <a:ext cx="7474172" cy="1325563"/>
          </a:xfrm>
        </p:spPr>
        <p:txBody>
          <a:bodyPr>
            <a:normAutofit/>
          </a:bodyPr>
          <a:lstStyle/>
          <a:p>
            <a:r>
              <a:rPr lang="en-US" dirty="0" err="1"/>
              <a:t>Lembretes</a:t>
            </a:r>
            <a:endParaRPr lang="en-US" dirty="0"/>
          </a:p>
        </p:txBody>
      </p:sp>
      <p:sp>
        <p:nvSpPr>
          <p:cNvPr id="42" name="Content Placeholder 2">
            <a:extLst>
              <a:ext uri="{FF2B5EF4-FFF2-40B4-BE49-F238E27FC236}">
                <a16:creationId xmlns:a16="http://schemas.microsoft.com/office/drawing/2014/main" id="{5A270028-1CB5-4E36-8AD8-C02EAC7FEB0B}"/>
              </a:ext>
            </a:extLst>
          </p:cNvPr>
          <p:cNvSpPr>
            <a:spLocks noGrp="1"/>
          </p:cNvSpPr>
          <p:nvPr>
            <p:ph idx="1"/>
          </p:nvPr>
        </p:nvSpPr>
        <p:spPr>
          <a:xfrm>
            <a:off x="601249" y="1592909"/>
            <a:ext cx="8009352" cy="4407058"/>
          </a:xfrm>
        </p:spPr>
        <p:txBody>
          <a:bodyPr anchor="ctr">
            <a:normAutofit/>
          </a:bodyPr>
          <a:lstStyle/>
          <a:p>
            <a:r>
              <a:rPr lang="en-US" sz="1700" dirty="0"/>
              <a:t>Revise o </a:t>
            </a:r>
            <a:r>
              <a:rPr lang="en-US" sz="1700" dirty="0" err="1"/>
              <a:t>Guía</a:t>
            </a:r>
            <a:r>
              <a:rPr lang="en-US" sz="1700" dirty="0"/>
              <a:t> para Speakers (“Speaker Guide”)</a:t>
            </a:r>
          </a:p>
          <a:p>
            <a:r>
              <a:rPr lang="en-US" sz="1700" dirty="0" err="1"/>
              <a:t>É</a:t>
            </a:r>
            <a:r>
              <a:rPr lang="en-US" sz="1700" dirty="0"/>
              <a:t> </a:t>
            </a:r>
            <a:r>
              <a:rPr lang="en-US" sz="1700" dirty="0" err="1"/>
              <a:t>apropriado</a:t>
            </a:r>
            <a:r>
              <a:rPr lang="en-US" sz="1700" dirty="0"/>
              <a:t> </a:t>
            </a:r>
            <a:r>
              <a:rPr lang="en-US" sz="1700" dirty="0" err="1"/>
              <a:t>fornecer</a:t>
            </a:r>
            <a:r>
              <a:rPr lang="en-US" sz="1700" dirty="0"/>
              <a:t> </a:t>
            </a:r>
            <a:r>
              <a:rPr lang="en-US" sz="1700" dirty="0" err="1"/>
              <a:t>informações</a:t>
            </a:r>
            <a:r>
              <a:rPr lang="en-US" sz="1700" dirty="0"/>
              <a:t> </a:t>
            </a:r>
            <a:r>
              <a:rPr lang="en-US" sz="1700" dirty="0" err="1"/>
              <a:t>introdutórias</a:t>
            </a:r>
            <a:r>
              <a:rPr lang="en-US" sz="1700" dirty="0"/>
              <a:t> no </a:t>
            </a:r>
            <a:r>
              <a:rPr lang="en-US" sz="1700" dirty="0" err="1"/>
              <a:t>início</a:t>
            </a:r>
            <a:r>
              <a:rPr lang="en-US" sz="1700" dirty="0"/>
              <a:t> de </a:t>
            </a:r>
            <a:r>
              <a:rPr lang="en-US" sz="1700" dirty="0" err="1"/>
              <a:t>sua</a:t>
            </a:r>
            <a:r>
              <a:rPr lang="en-US" sz="1700" dirty="0"/>
              <a:t> </a:t>
            </a:r>
            <a:r>
              <a:rPr lang="en-US" sz="1700" dirty="0" err="1"/>
              <a:t>apresentação</a:t>
            </a:r>
            <a:r>
              <a:rPr lang="en-US" sz="1700" dirty="0"/>
              <a:t> </a:t>
            </a:r>
            <a:r>
              <a:rPr lang="en-US" sz="1700" dirty="0" err="1"/>
              <a:t>sobre</a:t>
            </a:r>
            <a:r>
              <a:rPr lang="en-US" sz="1700" dirty="0"/>
              <a:t> </a:t>
            </a:r>
            <a:r>
              <a:rPr lang="en-US" sz="1700" dirty="0" err="1"/>
              <a:t>você</a:t>
            </a:r>
            <a:r>
              <a:rPr lang="en-US" sz="1700" dirty="0"/>
              <a:t> e </a:t>
            </a:r>
            <a:r>
              <a:rPr lang="en-US" sz="1700" dirty="0" err="1"/>
              <a:t>sua</a:t>
            </a:r>
            <a:r>
              <a:rPr lang="en-US" sz="1700" dirty="0"/>
              <a:t> </a:t>
            </a:r>
            <a:r>
              <a:rPr lang="en-US" sz="1700" dirty="0" err="1"/>
              <a:t>empresa</a:t>
            </a:r>
            <a:r>
              <a:rPr lang="en-US" sz="1700" dirty="0"/>
              <a:t> (1 </a:t>
            </a:r>
            <a:r>
              <a:rPr lang="en-US" sz="1700" dirty="0" err="1"/>
              <a:t>minuto</a:t>
            </a:r>
            <a:r>
              <a:rPr lang="en-US" sz="1700" dirty="0"/>
              <a:t> </a:t>
            </a:r>
            <a:r>
              <a:rPr lang="en-US" sz="1700" dirty="0" err="1"/>
              <a:t>ou</a:t>
            </a:r>
            <a:r>
              <a:rPr lang="en-US" sz="1700" dirty="0"/>
              <a:t> </a:t>
            </a:r>
            <a:r>
              <a:rPr lang="en-US" sz="1700" dirty="0" err="1"/>
              <a:t>menos</a:t>
            </a:r>
            <a:r>
              <a:rPr lang="en-US" sz="1700" dirty="0"/>
              <a:t>), mas evite </a:t>
            </a:r>
            <a:r>
              <a:rPr lang="en-US" sz="1700" dirty="0" err="1"/>
              <a:t>mensagens</a:t>
            </a:r>
            <a:r>
              <a:rPr lang="en-US" sz="1700" dirty="0"/>
              <a:t> de </a:t>
            </a:r>
            <a:r>
              <a:rPr lang="en-US" sz="1700" dirty="0" err="1"/>
              <a:t>vendasFinaliza</a:t>
            </a:r>
            <a:r>
              <a:rPr lang="en-US" sz="1700" dirty="0"/>
              <a:t> </a:t>
            </a:r>
            <a:r>
              <a:rPr lang="en-US" sz="1700" dirty="0" err="1"/>
              <a:t>tu</a:t>
            </a:r>
            <a:r>
              <a:rPr lang="en-US" sz="1700" dirty="0"/>
              <a:t> </a:t>
            </a:r>
            <a:r>
              <a:rPr lang="en-US" sz="1700" dirty="0" err="1"/>
              <a:t>presentación</a:t>
            </a:r>
            <a:r>
              <a:rPr lang="en-US" sz="1700" dirty="0"/>
              <a:t> con </a:t>
            </a:r>
            <a:r>
              <a:rPr lang="en-US" sz="1700" dirty="0" err="1"/>
              <a:t>tu</a:t>
            </a:r>
            <a:r>
              <a:rPr lang="en-US" sz="1700" dirty="0"/>
              <a:t> </a:t>
            </a:r>
            <a:r>
              <a:rPr lang="en-US" sz="1700" dirty="0" err="1"/>
              <a:t>información</a:t>
            </a:r>
            <a:r>
              <a:rPr lang="en-US" sz="1700" dirty="0"/>
              <a:t> de </a:t>
            </a:r>
            <a:r>
              <a:rPr lang="en-US" sz="1700" dirty="0" err="1"/>
              <a:t>contacto</a:t>
            </a:r>
            <a:endParaRPr lang="en-US" sz="1700" dirty="0"/>
          </a:p>
          <a:p>
            <a:r>
              <a:rPr lang="en-US" sz="1700" dirty="0"/>
              <a:t>Use </a:t>
            </a:r>
            <a:r>
              <a:rPr lang="en-US" sz="1700" dirty="0" err="1"/>
              <a:t>seu</a:t>
            </a:r>
            <a:r>
              <a:rPr lang="en-US" sz="1700" dirty="0"/>
              <a:t> Kit de Marketing para </a:t>
            </a:r>
            <a:r>
              <a:rPr lang="en-US" sz="1700" dirty="0" err="1"/>
              <a:t>promover</a:t>
            </a:r>
            <a:r>
              <a:rPr lang="en-US" sz="1700" dirty="0"/>
              <a:t> o </a:t>
            </a:r>
            <a:r>
              <a:rPr lang="en-US" sz="1700" dirty="0" err="1"/>
              <a:t>evento</a:t>
            </a:r>
            <a:r>
              <a:rPr lang="en-US" sz="1700" dirty="0"/>
              <a:t> com </a:t>
            </a:r>
            <a:r>
              <a:rPr lang="en-US" sz="1700" dirty="0" err="1"/>
              <a:t>seus</a:t>
            </a:r>
            <a:r>
              <a:rPr lang="en-US" sz="1700" dirty="0"/>
              <a:t> </a:t>
            </a:r>
            <a:r>
              <a:rPr lang="en-US" sz="1700" dirty="0" err="1"/>
              <a:t>contatos</a:t>
            </a:r>
            <a:r>
              <a:rPr lang="en-US" sz="1700" dirty="0"/>
              <a:t> – </a:t>
            </a:r>
            <a:r>
              <a:rPr lang="en-US" sz="1700" dirty="0">
                <a:hlinkClick r:id="rId2"/>
              </a:rPr>
              <a:t>click aquí</a:t>
            </a:r>
            <a:r>
              <a:rPr lang="en-US" sz="1700" dirty="0"/>
              <a:t>.</a:t>
            </a:r>
          </a:p>
          <a:p>
            <a:r>
              <a:rPr lang="en-US" sz="1700" dirty="0" err="1"/>
              <a:t>Tweete</a:t>
            </a:r>
            <a:r>
              <a:rPr lang="en-US" sz="1700" dirty="0"/>
              <a:t> </a:t>
            </a:r>
            <a:r>
              <a:rPr lang="en-US" sz="1700" dirty="0" err="1"/>
              <a:t>sobre</a:t>
            </a:r>
            <a:r>
              <a:rPr lang="en-US" sz="1700" dirty="0"/>
              <a:t> o </a:t>
            </a:r>
            <a:r>
              <a:rPr lang="en-US" sz="1700" dirty="0" err="1"/>
              <a:t>evento</a:t>
            </a:r>
            <a:r>
              <a:rPr lang="en-US" sz="1700" dirty="0"/>
              <a:t> e </a:t>
            </a:r>
            <a:r>
              <a:rPr lang="en-US" sz="1700" dirty="0" err="1"/>
              <a:t>sua</a:t>
            </a:r>
            <a:r>
              <a:rPr lang="en-US" sz="1700" dirty="0"/>
              <a:t> </a:t>
            </a:r>
            <a:r>
              <a:rPr lang="en-US" sz="1700" dirty="0" err="1"/>
              <a:t>sessão</a:t>
            </a:r>
            <a:r>
              <a:rPr lang="en-US" sz="1700" dirty="0"/>
              <a:t>! </a:t>
            </a:r>
          </a:p>
          <a:p>
            <a:pPr lvl="1"/>
            <a:r>
              <a:rPr lang="en-US" sz="1300" dirty="0"/>
              <a:t>@</a:t>
            </a:r>
            <a:r>
              <a:rPr lang="en-US" sz="1300" dirty="0" err="1"/>
              <a:t>pbiusergroup</a:t>
            </a:r>
            <a:r>
              <a:rPr lang="en-US" sz="1300" dirty="0"/>
              <a:t>  @</a:t>
            </a:r>
            <a:r>
              <a:rPr lang="en-US" sz="1300" dirty="0" err="1"/>
              <a:t>powerappsug</a:t>
            </a:r>
            <a:r>
              <a:rPr lang="en-US" sz="1300" dirty="0"/>
              <a:t> @</a:t>
            </a:r>
            <a:r>
              <a:rPr lang="en-US" sz="1300" dirty="0" err="1"/>
              <a:t>flowusergroup</a:t>
            </a:r>
            <a:endParaRPr lang="en-US" sz="1300" dirty="0"/>
          </a:p>
          <a:p>
            <a:pPr lvl="1"/>
            <a:r>
              <a:rPr lang="en-US" sz="1300" dirty="0"/>
              <a:t>#</a:t>
            </a:r>
            <a:r>
              <a:rPr lang="en-US" sz="1300" dirty="0" err="1"/>
              <a:t>PowerPlatformWT</a:t>
            </a:r>
            <a:endParaRPr lang="en-US" sz="1300" dirty="0"/>
          </a:p>
          <a:p>
            <a:r>
              <a:rPr lang="en-US" sz="1700" b="1" dirty="0" err="1"/>
              <a:t>Pode</a:t>
            </a:r>
            <a:r>
              <a:rPr lang="en-US" sz="1700" b="1" dirty="0"/>
              <a:t> </a:t>
            </a:r>
            <a:r>
              <a:rPr lang="en-US" sz="1700" b="1" dirty="0" err="1"/>
              <a:t>tambêm</a:t>
            </a:r>
            <a:r>
              <a:rPr lang="en-US" sz="1700" b="1" dirty="0"/>
              <a:t> re-</a:t>
            </a:r>
            <a:r>
              <a:rPr lang="en-US" sz="1700" b="1" dirty="0" err="1"/>
              <a:t>compartilhar</a:t>
            </a:r>
            <a:r>
              <a:rPr lang="en-US" sz="1700" b="1" dirty="0"/>
              <a:t> e </a:t>
            </a:r>
            <a:r>
              <a:rPr lang="en-US" sz="1700" b="1" dirty="0" err="1"/>
              <a:t>comentar</a:t>
            </a:r>
            <a:r>
              <a:rPr lang="en-US" sz="1700" b="1" dirty="0"/>
              <a:t> </a:t>
            </a:r>
            <a:r>
              <a:rPr lang="en-US" sz="1700" b="1" dirty="0" err="1"/>
              <a:t>nesta</a:t>
            </a:r>
            <a:r>
              <a:rPr lang="en-US" sz="1700" b="1" dirty="0"/>
              <a:t> </a:t>
            </a:r>
            <a:r>
              <a:rPr lang="en-US" sz="1700" b="1" dirty="0" err="1"/>
              <a:t>publicação</a:t>
            </a:r>
            <a:r>
              <a:rPr lang="en-US" sz="1700" b="1" dirty="0"/>
              <a:t>:</a:t>
            </a:r>
          </a:p>
          <a:p>
            <a:r>
              <a:rPr lang="en-US" sz="1700" b="1" dirty="0">
                <a:hlinkClick r:id="rId3"/>
              </a:rPr>
              <a:t>https://www.linkedin.com/posts/pabloperalta_powerplatformwt-activity-6580920912240005120-Io2w</a:t>
            </a:r>
            <a:r>
              <a:rPr lang="en-US" sz="1700" b="1" dirty="0"/>
              <a:t> </a:t>
            </a:r>
          </a:p>
          <a:p>
            <a:r>
              <a:rPr lang="en-US" sz="1700" b="1" dirty="0"/>
              <a:t>Link </a:t>
            </a:r>
            <a:r>
              <a:rPr lang="en-US" sz="1700" b="1" dirty="0" err="1"/>
              <a:t>ao</a:t>
            </a:r>
            <a:r>
              <a:rPr lang="en-US" sz="1700" b="1" dirty="0"/>
              <a:t> </a:t>
            </a:r>
            <a:r>
              <a:rPr lang="en-US" sz="1700" b="1" dirty="0" err="1"/>
              <a:t>evento</a:t>
            </a:r>
            <a:r>
              <a:rPr lang="en-US" sz="1700" b="1" dirty="0"/>
              <a:t>: </a:t>
            </a:r>
          </a:p>
          <a:p>
            <a:pPr marL="0" indent="0">
              <a:buNone/>
            </a:pPr>
            <a:r>
              <a:rPr lang="en-US" sz="1700" b="1" dirty="0">
                <a:hlinkClick r:id="rId4"/>
              </a:rPr>
              <a:t>https://www.powerplatformworldtour.com/locations/saopaulo</a:t>
            </a:r>
            <a:r>
              <a:rPr lang="en-US" sz="1700" b="1" dirty="0"/>
              <a:t> </a:t>
            </a:r>
          </a:p>
        </p:txBody>
      </p:sp>
      <p:sp>
        <p:nvSpPr>
          <p:cNvPr id="60" name="Rectangle 5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5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descr="Checklist">
            <a:extLst>
              <a:ext uri="{FF2B5EF4-FFF2-40B4-BE49-F238E27FC236}">
                <a16:creationId xmlns:a16="http://schemas.microsoft.com/office/drawing/2014/main" id="{2367CB7A-3031-431C-B68E-88799A4614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802384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person holding a sign&#10;&#10;Description automatically generated">
            <a:extLst>
              <a:ext uri="{FF2B5EF4-FFF2-40B4-BE49-F238E27FC236}">
                <a16:creationId xmlns:a16="http://schemas.microsoft.com/office/drawing/2014/main" id="{16F1EFCD-EEC9-F242-A0CD-2290E3B025D6}"/>
              </a:ext>
            </a:extLst>
          </p:cNvPr>
          <p:cNvPicPr>
            <a:picLocks noGrp="1" noChangeAspect="1"/>
          </p:cNvPicPr>
          <p:nvPr>
            <p:ph idx="1"/>
          </p:nvPr>
        </p:nvPicPr>
        <p:blipFill rotWithShape="1">
          <a:blip r:embed="rId2"/>
          <a:srcRect r="888" b="-1"/>
          <a:stretch/>
        </p:blipFill>
        <p:spPr>
          <a:xfrm>
            <a:off x="20" y="10"/>
            <a:ext cx="12191980" cy="6857990"/>
          </a:xfrm>
          <a:prstGeom prst="rect">
            <a:avLst/>
          </a:prstGeom>
        </p:spPr>
      </p:pic>
    </p:spTree>
    <p:extLst>
      <p:ext uri="{BB962C8B-B14F-4D97-AF65-F5344CB8AC3E}">
        <p14:creationId xmlns:p14="http://schemas.microsoft.com/office/powerpoint/2010/main" val="2717427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2C62D-F5D1-4BC8-8077-A32C97155D41}"/>
              </a:ext>
            </a:extLst>
          </p:cNvPr>
          <p:cNvSpPr>
            <a:spLocks noGrp="1"/>
          </p:cNvSpPr>
          <p:nvPr>
            <p:ph type="title"/>
          </p:nvPr>
        </p:nvSpPr>
        <p:spPr>
          <a:xfrm>
            <a:off x="838200" y="188956"/>
            <a:ext cx="10515600" cy="1325563"/>
          </a:xfrm>
        </p:spPr>
        <p:txBody>
          <a:bodyPr>
            <a:normAutofit/>
          </a:bodyPr>
          <a:lstStyle/>
          <a:p>
            <a:r>
              <a:rPr lang="en-US" dirty="0"/>
              <a:t>O que </a:t>
            </a:r>
            <a:r>
              <a:rPr lang="en-US" dirty="0" err="1"/>
              <a:t>esperar</a:t>
            </a:r>
            <a:r>
              <a:rPr lang="en-US" dirty="0"/>
              <a:t> </a:t>
            </a:r>
            <a:r>
              <a:rPr lang="en-US" dirty="0" err="1"/>
              <a:t>na</a:t>
            </a:r>
            <a:r>
              <a:rPr lang="en-US" dirty="0"/>
              <a:t> </a:t>
            </a:r>
            <a:r>
              <a:rPr lang="en-US" dirty="0" err="1"/>
              <a:t>sua</a:t>
            </a:r>
            <a:r>
              <a:rPr lang="en-US" dirty="0"/>
              <a:t> </a:t>
            </a:r>
            <a:r>
              <a:rPr lang="en-US" dirty="0" err="1"/>
              <a:t>sessão</a:t>
            </a:r>
            <a:endParaRPr lang="en-US" dirty="0"/>
          </a:p>
        </p:txBody>
      </p:sp>
      <p:graphicFrame>
        <p:nvGraphicFramePr>
          <p:cNvPr id="44" name="Content Placeholder 2">
            <a:extLst>
              <a:ext uri="{FF2B5EF4-FFF2-40B4-BE49-F238E27FC236}">
                <a16:creationId xmlns:a16="http://schemas.microsoft.com/office/drawing/2014/main" id="{942AE969-4976-4851-836E-6039FF48B9F1}"/>
              </a:ext>
            </a:extLst>
          </p:cNvPr>
          <p:cNvGraphicFramePr>
            <a:graphicFrameLocks noGrp="1"/>
          </p:cNvGraphicFramePr>
          <p:nvPr>
            <p:ph idx="1"/>
            <p:extLst>
              <p:ext uri="{D42A27DB-BD31-4B8C-83A1-F6EECF244321}">
                <p14:modId xmlns:p14="http://schemas.microsoft.com/office/powerpoint/2010/main" val="4220759813"/>
              </p:ext>
            </p:extLst>
          </p:nvPr>
        </p:nvGraphicFramePr>
        <p:xfrm>
          <a:off x="838200" y="1343047"/>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2389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2C62D-F5D1-4BC8-8077-A32C97155D41}"/>
              </a:ext>
            </a:extLst>
          </p:cNvPr>
          <p:cNvSpPr>
            <a:spLocks noGrp="1"/>
          </p:cNvSpPr>
          <p:nvPr>
            <p:ph type="title"/>
          </p:nvPr>
        </p:nvSpPr>
        <p:spPr>
          <a:xfrm>
            <a:off x="1913468" y="264457"/>
            <a:ext cx="9440332" cy="1325563"/>
          </a:xfrm>
        </p:spPr>
        <p:txBody>
          <a:bodyPr>
            <a:normAutofit/>
          </a:bodyPr>
          <a:lstStyle/>
          <a:p>
            <a:r>
              <a:rPr lang="en-US" dirty="0" err="1"/>
              <a:t>Equipamento</a:t>
            </a:r>
            <a:r>
              <a:rPr lang="en-US" dirty="0"/>
              <a:t> dos </a:t>
            </a:r>
            <a:r>
              <a:rPr lang="en-US" dirty="0" err="1"/>
              <a:t>Salões</a:t>
            </a:r>
            <a:endParaRPr lang="en-US" dirty="0">
              <a:cs typeface="Calibri"/>
            </a:endParaRPr>
          </a:p>
        </p:txBody>
      </p:sp>
      <p:pic>
        <p:nvPicPr>
          <p:cNvPr id="7" name="Graphic 6" descr="Checkmark">
            <a:extLst>
              <a:ext uri="{FF2B5EF4-FFF2-40B4-BE49-F238E27FC236}">
                <a16:creationId xmlns:a16="http://schemas.microsoft.com/office/drawing/2014/main" id="{8EE755D9-9BCA-4368-A25C-ED508CC02B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5312" y="411315"/>
            <a:ext cx="914400" cy="914400"/>
          </a:xfrm>
          <a:prstGeom prst="rect">
            <a:avLst/>
          </a:prstGeom>
        </p:spPr>
      </p:pic>
      <p:sp>
        <p:nvSpPr>
          <p:cNvPr id="8" name="Content Placeholder 2">
            <a:extLst>
              <a:ext uri="{FF2B5EF4-FFF2-40B4-BE49-F238E27FC236}">
                <a16:creationId xmlns:a16="http://schemas.microsoft.com/office/drawing/2014/main" id="{FF82503E-AD2A-43EC-BBE8-8939FF8BE4FD}"/>
              </a:ext>
            </a:extLst>
          </p:cNvPr>
          <p:cNvSpPr>
            <a:spLocks noGrp="1"/>
          </p:cNvSpPr>
          <p:nvPr>
            <p:ph idx="1"/>
          </p:nvPr>
        </p:nvSpPr>
        <p:spPr>
          <a:xfrm>
            <a:off x="478766" y="1378754"/>
            <a:ext cx="10918166" cy="4351338"/>
          </a:xfrm>
        </p:spPr>
        <p:txBody>
          <a:bodyPr vert="horz" lIns="91440" tIns="45720" rIns="91440" bIns="45720" rtlCol="0" anchor="t">
            <a:normAutofit/>
          </a:bodyPr>
          <a:lstStyle/>
          <a:p>
            <a:r>
              <a:rPr lang="en-US" sz="2600" dirty="0" err="1"/>
              <a:t>Tela</a:t>
            </a:r>
            <a:endParaRPr lang="en-US" sz="2600" dirty="0"/>
          </a:p>
          <a:p>
            <a:r>
              <a:rPr lang="en-US" sz="2600" dirty="0">
                <a:cs typeface="Calibri"/>
              </a:rPr>
              <a:t>Mesa</a:t>
            </a:r>
            <a:endParaRPr lang="en-US" sz="2600" dirty="0"/>
          </a:p>
          <a:p>
            <a:r>
              <a:rPr lang="en-US" sz="2600" dirty="0" err="1"/>
              <a:t>Projetor</a:t>
            </a:r>
            <a:r>
              <a:rPr lang="en-US" sz="2600" dirty="0"/>
              <a:t> (HDMI input) – </a:t>
            </a:r>
            <a:r>
              <a:rPr lang="en-US" sz="2600" dirty="0" err="1"/>
              <a:t>você</a:t>
            </a:r>
            <a:r>
              <a:rPr lang="en-US" sz="2600" dirty="0"/>
              <a:t> </a:t>
            </a:r>
            <a:r>
              <a:rPr lang="en-US" sz="2600" dirty="0" err="1"/>
              <a:t>deve</a:t>
            </a:r>
            <a:r>
              <a:rPr lang="en-US" sz="2600" dirty="0"/>
              <a:t> </a:t>
            </a:r>
            <a:r>
              <a:rPr lang="en-US" sz="2600" dirty="0" err="1"/>
              <a:t>ter</a:t>
            </a:r>
            <a:r>
              <a:rPr lang="en-US" sz="2600" dirty="0"/>
              <a:t> HDMI </a:t>
            </a:r>
            <a:r>
              <a:rPr lang="en-US" sz="2600" dirty="0" err="1"/>
              <a:t>em</a:t>
            </a:r>
            <a:r>
              <a:rPr lang="en-US" sz="2600" dirty="0"/>
              <a:t> </a:t>
            </a:r>
            <a:r>
              <a:rPr lang="en-US" sz="2600" dirty="0" err="1"/>
              <a:t>seu</a:t>
            </a:r>
            <a:r>
              <a:rPr lang="en-US" sz="2600" dirty="0"/>
              <a:t> laptop </a:t>
            </a:r>
            <a:r>
              <a:rPr lang="en-US" sz="2600" dirty="0" err="1"/>
              <a:t>ou</a:t>
            </a:r>
            <a:r>
              <a:rPr lang="en-US" sz="2600" dirty="0"/>
              <a:t> </a:t>
            </a:r>
            <a:r>
              <a:rPr lang="en-US" sz="2600" dirty="0" err="1"/>
              <a:t>adatador</a:t>
            </a:r>
            <a:r>
              <a:rPr lang="en-US" sz="2600" dirty="0"/>
              <a:t>, </a:t>
            </a:r>
            <a:r>
              <a:rPr lang="en-US" sz="2600" dirty="0" err="1"/>
              <a:t>especialmente</a:t>
            </a:r>
            <a:r>
              <a:rPr lang="en-US" sz="2600" dirty="0"/>
              <a:t> se </a:t>
            </a:r>
            <a:r>
              <a:rPr lang="en-US" sz="2600" dirty="0" err="1"/>
              <a:t>usa</a:t>
            </a:r>
            <a:r>
              <a:rPr lang="en-US" sz="2600" dirty="0"/>
              <a:t> MAC</a:t>
            </a:r>
            <a:endParaRPr lang="en-US" sz="2200" dirty="0"/>
          </a:p>
          <a:p>
            <a:r>
              <a:rPr lang="en-US" sz="2600" dirty="0" err="1"/>
              <a:t>Conexão</a:t>
            </a:r>
            <a:r>
              <a:rPr lang="en-US" sz="2600" dirty="0"/>
              <a:t> para Audio </a:t>
            </a:r>
          </a:p>
          <a:p>
            <a:r>
              <a:rPr lang="en-US" sz="2600" dirty="0" err="1"/>
              <a:t>Wifi</a:t>
            </a:r>
            <a:r>
              <a:rPr lang="en-US" sz="2600" dirty="0"/>
              <a:t> </a:t>
            </a:r>
          </a:p>
          <a:p>
            <a:r>
              <a:rPr lang="en-US" sz="2600" dirty="0" err="1">
                <a:cs typeface="Calibri" panose="020F0502020204030204"/>
              </a:rPr>
              <a:t>Microfone</a:t>
            </a:r>
            <a:endParaRPr lang="en-US" sz="2600" dirty="0">
              <a:cs typeface="Calibri" panose="020F0502020204030204"/>
            </a:endParaRPr>
          </a:p>
        </p:txBody>
      </p:sp>
    </p:spTree>
    <p:extLst>
      <p:ext uri="{BB962C8B-B14F-4D97-AF65-F5344CB8AC3E}">
        <p14:creationId xmlns:p14="http://schemas.microsoft.com/office/powerpoint/2010/main" val="2302660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2C62D-F5D1-4BC8-8077-A32C97155D41}"/>
              </a:ext>
            </a:extLst>
          </p:cNvPr>
          <p:cNvSpPr>
            <a:spLocks noGrp="1"/>
          </p:cNvSpPr>
          <p:nvPr>
            <p:ph type="title"/>
          </p:nvPr>
        </p:nvSpPr>
        <p:spPr>
          <a:xfrm>
            <a:off x="838200" y="172178"/>
            <a:ext cx="10515600" cy="1325563"/>
          </a:xfrm>
        </p:spPr>
        <p:txBody>
          <a:bodyPr>
            <a:normAutofit/>
          </a:bodyPr>
          <a:lstStyle/>
          <a:p>
            <a:r>
              <a:rPr lang="en-US" dirty="0"/>
              <a:t>As </a:t>
            </a:r>
            <a:r>
              <a:rPr lang="en-US" dirty="0" err="1"/>
              <a:t>queixas</a:t>
            </a:r>
            <a:r>
              <a:rPr lang="en-US" dirty="0"/>
              <a:t> </a:t>
            </a:r>
            <a:r>
              <a:rPr lang="en-US" dirty="0" err="1"/>
              <a:t>mais</a:t>
            </a:r>
            <a:r>
              <a:rPr lang="en-US" dirty="0"/>
              <a:t> </a:t>
            </a:r>
            <a:r>
              <a:rPr lang="en-US" dirty="0" err="1"/>
              <a:t>frequentes</a:t>
            </a:r>
            <a:r>
              <a:rPr lang="en-US" dirty="0"/>
              <a:t> …</a:t>
            </a:r>
          </a:p>
        </p:txBody>
      </p:sp>
      <p:graphicFrame>
        <p:nvGraphicFramePr>
          <p:cNvPr id="5" name="Content Placeholder 2">
            <a:extLst>
              <a:ext uri="{FF2B5EF4-FFF2-40B4-BE49-F238E27FC236}">
                <a16:creationId xmlns:a16="http://schemas.microsoft.com/office/drawing/2014/main" id="{8510064C-996B-4169-9407-868ED2A4B3FC}"/>
              </a:ext>
            </a:extLst>
          </p:cNvPr>
          <p:cNvGraphicFramePr>
            <a:graphicFrameLocks noGrp="1"/>
          </p:cNvGraphicFramePr>
          <p:nvPr>
            <p:ph idx="1"/>
            <p:extLst>
              <p:ext uri="{D42A27DB-BD31-4B8C-83A1-F6EECF244321}">
                <p14:modId xmlns:p14="http://schemas.microsoft.com/office/powerpoint/2010/main" val="1110592946"/>
              </p:ext>
            </p:extLst>
          </p:nvPr>
        </p:nvGraphicFramePr>
        <p:xfrm>
          <a:off x="838200" y="142295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178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2C62D-F5D1-4BC8-8077-A32C97155D41}"/>
              </a:ext>
            </a:extLst>
          </p:cNvPr>
          <p:cNvSpPr>
            <a:spLocks noGrp="1"/>
          </p:cNvSpPr>
          <p:nvPr>
            <p:ph type="title"/>
          </p:nvPr>
        </p:nvSpPr>
        <p:spPr>
          <a:xfrm>
            <a:off x="838200" y="198870"/>
            <a:ext cx="10515600" cy="1325563"/>
          </a:xfrm>
        </p:spPr>
        <p:txBody>
          <a:bodyPr>
            <a:normAutofit/>
          </a:bodyPr>
          <a:lstStyle/>
          <a:p>
            <a:r>
              <a:rPr lang="en-US" dirty="0" err="1"/>
              <a:t>Informação</a:t>
            </a:r>
            <a:r>
              <a:rPr lang="en-US" dirty="0"/>
              <a:t> para Speakers</a:t>
            </a:r>
          </a:p>
        </p:txBody>
      </p:sp>
      <p:graphicFrame>
        <p:nvGraphicFramePr>
          <p:cNvPr id="6" name="Content Placeholder 2">
            <a:extLst>
              <a:ext uri="{FF2B5EF4-FFF2-40B4-BE49-F238E27FC236}">
                <a16:creationId xmlns:a16="http://schemas.microsoft.com/office/drawing/2014/main" id="{4A041E0F-9446-4321-878A-9FC452F2B576}"/>
              </a:ext>
            </a:extLst>
          </p:cNvPr>
          <p:cNvGraphicFramePr>
            <a:graphicFrameLocks noGrp="1"/>
          </p:cNvGraphicFramePr>
          <p:nvPr>
            <p:ph idx="1"/>
            <p:extLst>
              <p:ext uri="{D42A27DB-BD31-4B8C-83A1-F6EECF244321}">
                <p14:modId xmlns:p14="http://schemas.microsoft.com/office/powerpoint/2010/main" val="1091421048"/>
              </p:ext>
            </p:extLst>
          </p:nvPr>
        </p:nvGraphicFramePr>
        <p:xfrm>
          <a:off x="838200" y="138228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0131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group of people standing in front of a crowd posing for the camera&#10;&#10;Description automatically generated">
            <a:extLst>
              <a:ext uri="{FF2B5EF4-FFF2-40B4-BE49-F238E27FC236}">
                <a16:creationId xmlns:a16="http://schemas.microsoft.com/office/drawing/2014/main" id="{38058238-7251-2143-A5A3-90CF93E0257B}"/>
              </a:ext>
            </a:extLst>
          </p:cNvPr>
          <p:cNvPicPr>
            <a:picLocks noChangeAspect="1"/>
          </p:cNvPicPr>
          <p:nvPr/>
        </p:nvPicPr>
        <p:blipFill rotWithShape="1">
          <a:blip r:embed="rId2" cstate="hqprint">
            <a:alphaModFix amt="50000"/>
            <a:extLst>
              <a:ext uri="{28A0092B-C50C-407E-A947-70E740481C1C}">
                <a14:useLocalDpi xmlns:a14="http://schemas.microsoft.com/office/drawing/2010/main"/>
              </a:ext>
            </a:extLst>
          </a:blip>
          <a:srcRect t="2875" b="22125"/>
          <a:stretch/>
        </p:blipFill>
        <p:spPr>
          <a:xfrm>
            <a:off x="20" y="1"/>
            <a:ext cx="12191980" cy="6857999"/>
          </a:xfrm>
          <a:prstGeom prst="rect">
            <a:avLst/>
          </a:prstGeom>
        </p:spPr>
      </p:pic>
      <p:sp>
        <p:nvSpPr>
          <p:cNvPr id="2" name="Title 1">
            <a:extLst>
              <a:ext uri="{FF2B5EF4-FFF2-40B4-BE49-F238E27FC236}">
                <a16:creationId xmlns:a16="http://schemas.microsoft.com/office/drawing/2014/main" id="{FC6E230A-F831-48DE-9811-0ADD101398A5}"/>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kern="1200" dirty="0" err="1">
                <a:solidFill>
                  <a:srgbClr val="FFFFFF"/>
                </a:solidFill>
                <a:latin typeface="+mj-lt"/>
                <a:ea typeface="+mj-ea"/>
                <a:cs typeface="+mj-cs"/>
              </a:rPr>
              <a:t>Almoço</a:t>
            </a:r>
            <a:r>
              <a:rPr lang="en-US" sz="6000" kern="1200" dirty="0">
                <a:solidFill>
                  <a:srgbClr val="FFFFFF"/>
                </a:solidFill>
                <a:latin typeface="+mj-lt"/>
                <a:ea typeface="+mj-ea"/>
                <a:cs typeface="+mj-cs"/>
              </a:rPr>
              <a:t> &amp; Breaks</a:t>
            </a:r>
          </a:p>
        </p:txBody>
      </p:sp>
      <p:sp>
        <p:nvSpPr>
          <p:cNvPr id="3" name="Content Placeholder 2">
            <a:extLst>
              <a:ext uri="{FF2B5EF4-FFF2-40B4-BE49-F238E27FC236}">
                <a16:creationId xmlns:a16="http://schemas.microsoft.com/office/drawing/2014/main" id="{D21999B9-F5D8-4CFA-B440-F61CFC494FCC}"/>
              </a:ext>
            </a:extLst>
          </p:cNvPr>
          <p:cNvSpPr>
            <a:spLocks noGrp="1"/>
          </p:cNvSpPr>
          <p:nvPr>
            <p:ph idx="1"/>
          </p:nvPr>
        </p:nvSpPr>
        <p:spPr>
          <a:xfrm>
            <a:off x="1524000" y="4159404"/>
            <a:ext cx="9144000" cy="1098395"/>
          </a:xfrm>
        </p:spPr>
        <p:txBody>
          <a:bodyPr vert="horz" lIns="91440" tIns="45720" rIns="91440" bIns="45720" rtlCol="0">
            <a:normAutofit/>
          </a:bodyPr>
          <a:lstStyle/>
          <a:p>
            <a:pPr marL="0" indent="0" algn="ctr">
              <a:buNone/>
            </a:pPr>
            <a:r>
              <a:rPr lang="en-US" sz="2400" dirty="0" err="1">
                <a:solidFill>
                  <a:srgbClr val="FFFFFF"/>
                </a:solidFill>
              </a:rPr>
              <a:t>Promover</a:t>
            </a:r>
            <a:r>
              <a:rPr lang="en-US" sz="2400" dirty="0">
                <a:solidFill>
                  <a:srgbClr val="FFFFFF"/>
                </a:solidFill>
              </a:rPr>
              <a:t> networking e </a:t>
            </a:r>
            <a:r>
              <a:rPr lang="en-US" sz="2400" dirty="0" err="1">
                <a:solidFill>
                  <a:srgbClr val="FFFFFF"/>
                </a:solidFill>
              </a:rPr>
              <a:t>aprendizado</a:t>
            </a:r>
            <a:r>
              <a:rPr lang="en-US" sz="2400" dirty="0">
                <a:solidFill>
                  <a:srgbClr val="FFFFFF"/>
                </a:solidFill>
              </a:rPr>
              <a:t> </a:t>
            </a:r>
            <a:r>
              <a:rPr lang="en-US" sz="2400" dirty="0" err="1">
                <a:solidFill>
                  <a:srgbClr val="FFFFFF"/>
                </a:solidFill>
              </a:rPr>
              <a:t>durante</a:t>
            </a:r>
            <a:r>
              <a:rPr lang="en-US" sz="2400" dirty="0">
                <a:solidFill>
                  <a:srgbClr val="FFFFFF"/>
                </a:solidFill>
              </a:rPr>
              <a:t> o </a:t>
            </a:r>
            <a:r>
              <a:rPr lang="en-US" sz="2400" dirty="0" err="1">
                <a:solidFill>
                  <a:srgbClr val="FFFFFF"/>
                </a:solidFill>
              </a:rPr>
              <a:t>almoço</a:t>
            </a:r>
            <a:r>
              <a:rPr lang="en-US" sz="2400" dirty="0">
                <a:solidFill>
                  <a:srgbClr val="FFFFFF"/>
                </a:solidFill>
              </a:rPr>
              <a:t> e entre as </a:t>
            </a:r>
            <a:r>
              <a:rPr lang="en-US" sz="2400" dirty="0" err="1">
                <a:solidFill>
                  <a:srgbClr val="FFFFFF"/>
                </a:solidFill>
              </a:rPr>
              <a:t>sessões</a:t>
            </a:r>
            <a:r>
              <a:rPr lang="en-US" sz="2400" dirty="0">
                <a:solidFill>
                  <a:srgbClr val="FFFFFF"/>
                </a:solidFill>
              </a:rPr>
              <a:t> !!!</a:t>
            </a:r>
            <a:endParaRPr lang="en-US" sz="2400" kern="1200" dirty="0">
              <a:solidFill>
                <a:srgbClr val="FFFFFF"/>
              </a:solidFill>
              <a:latin typeface="+mn-lt"/>
              <a:ea typeface="+mn-ea"/>
              <a:cs typeface="+mn-cs"/>
            </a:endParaRPr>
          </a:p>
        </p:txBody>
      </p:sp>
    </p:spTree>
    <p:extLst>
      <p:ext uri="{BB962C8B-B14F-4D97-AF65-F5344CB8AC3E}">
        <p14:creationId xmlns:p14="http://schemas.microsoft.com/office/powerpoint/2010/main" val="144195350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2C62D-F5D1-4BC8-8077-A32C97155D41}"/>
              </a:ext>
            </a:extLst>
          </p:cNvPr>
          <p:cNvSpPr>
            <a:spLocks noGrp="1"/>
          </p:cNvSpPr>
          <p:nvPr>
            <p:ph type="title"/>
          </p:nvPr>
        </p:nvSpPr>
        <p:spPr>
          <a:xfrm>
            <a:off x="838200" y="163789"/>
            <a:ext cx="10515600" cy="1325563"/>
          </a:xfrm>
        </p:spPr>
        <p:txBody>
          <a:bodyPr>
            <a:normAutofit/>
          </a:bodyPr>
          <a:lstStyle/>
          <a:p>
            <a:r>
              <a:rPr lang="en-US" dirty="0" err="1"/>
              <a:t>Oportunidades</a:t>
            </a:r>
            <a:r>
              <a:rPr lang="en-US" dirty="0"/>
              <a:t> </a:t>
            </a:r>
            <a:r>
              <a:rPr lang="en-US" dirty="0" err="1"/>
              <a:t>Adicionais</a:t>
            </a:r>
            <a:endParaRPr lang="en-US" dirty="0"/>
          </a:p>
        </p:txBody>
      </p:sp>
      <p:graphicFrame>
        <p:nvGraphicFramePr>
          <p:cNvPr id="5" name="Content Placeholder 2">
            <a:extLst>
              <a:ext uri="{FF2B5EF4-FFF2-40B4-BE49-F238E27FC236}">
                <a16:creationId xmlns:a16="http://schemas.microsoft.com/office/drawing/2014/main" id="{32A46B9D-925F-480E-9318-06B91B2C024D}"/>
              </a:ext>
            </a:extLst>
          </p:cNvPr>
          <p:cNvGraphicFramePr>
            <a:graphicFrameLocks noGrp="1"/>
          </p:cNvGraphicFramePr>
          <p:nvPr>
            <p:ph idx="1"/>
            <p:extLst>
              <p:ext uri="{D42A27DB-BD31-4B8C-83A1-F6EECF244321}">
                <p14:modId xmlns:p14="http://schemas.microsoft.com/office/powerpoint/2010/main" val="25145042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A group of people standing in a room&#10;&#10;Description automatically generated">
            <a:extLst>
              <a:ext uri="{FF2B5EF4-FFF2-40B4-BE49-F238E27FC236}">
                <a16:creationId xmlns:a16="http://schemas.microsoft.com/office/drawing/2014/main" id="{E8792D97-0572-7B4A-8E95-E1BC2D066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6972" y="1651380"/>
            <a:ext cx="4247096" cy="3185840"/>
          </a:xfrm>
          <a:prstGeom prst="rect">
            <a:avLst/>
          </a:prstGeom>
        </p:spPr>
      </p:pic>
    </p:spTree>
    <p:extLst>
      <p:ext uri="{BB962C8B-B14F-4D97-AF65-F5344CB8AC3E}">
        <p14:creationId xmlns:p14="http://schemas.microsoft.com/office/powerpoint/2010/main" val="2064147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ign on the side of a building&#10;&#10;Description automatically generated">
            <a:extLst>
              <a:ext uri="{FF2B5EF4-FFF2-40B4-BE49-F238E27FC236}">
                <a16:creationId xmlns:a16="http://schemas.microsoft.com/office/drawing/2014/main" id="{9335F89F-4955-464A-A3FD-FB1EFA980C1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0"/>
            <a:ext cx="12192000" cy="6870698"/>
          </a:xfrm>
        </p:spPr>
      </p:pic>
    </p:spTree>
    <p:extLst>
      <p:ext uri="{BB962C8B-B14F-4D97-AF65-F5344CB8AC3E}">
        <p14:creationId xmlns:p14="http://schemas.microsoft.com/office/powerpoint/2010/main" val="86814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C5266-5EE0-4E86-A09A-3E12D0CBCFD0}"/>
              </a:ext>
            </a:extLst>
          </p:cNvPr>
          <p:cNvSpPr>
            <a:spLocks noGrp="1"/>
          </p:cNvSpPr>
          <p:nvPr>
            <p:ph type="title"/>
          </p:nvPr>
        </p:nvSpPr>
        <p:spPr/>
        <p:txBody>
          <a:bodyPr/>
          <a:lstStyle/>
          <a:p>
            <a:r>
              <a:rPr lang="en-US" dirty="0" err="1"/>
              <a:t>Ajuda</a:t>
            </a:r>
            <a:r>
              <a:rPr lang="en-US" dirty="0"/>
              <a:t> que </a:t>
            </a:r>
            <a:r>
              <a:rPr lang="en-US" dirty="0" err="1"/>
              <a:t>suo</a:t>
            </a:r>
            <a:r>
              <a:rPr lang="en-US" dirty="0"/>
              <a:t> </a:t>
            </a:r>
            <a:r>
              <a:rPr lang="en-US" dirty="0" err="1"/>
              <a:t>salão</a:t>
            </a:r>
            <a:r>
              <a:rPr lang="en-US" dirty="0"/>
              <a:t> </a:t>
            </a:r>
            <a:r>
              <a:rPr lang="en-US" dirty="0" err="1"/>
              <a:t>esté</a:t>
            </a:r>
            <a:r>
              <a:rPr lang="en-US" dirty="0"/>
              <a:t> </a:t>
            </a:r>
            <a:r>
              <a:rPr lang="en-US" dirty="0" err="1"/>
              <a:t>cheio</a:t>
            </a:r>
            <a:r>
              <a:rPr lang="en-US" dirty="0"/>
              <a:t>! </a:t>
            </a:r>
          </a:p>
        </p:txBody>
      </p:sp>
      <p:sp>
        <p:nvSpPr>
          <p:cNvPr id="5" name="TextBox 4">
            <a:extLst>
              <a:ext uri="{FF2B5EF4-FFF2-40B4-BE49-F238E27FC236}">
                <a16:creationId xmlns:a16="http://schemas.microsoft.com/office/drawing/2014/main" id="{CD35A32B-9EBE-43F5-BEC1-02FDC6C66D83}"/>
              </a:ext>
            </a:extLst>
          </p:cNvPr>
          <p:cNvSpPr txBox="1"/>
          <p:nvPr/>
        </p:nvSpPr>
        <p:spPr>
          <a:xfrm>
            <a:off x="6990237" y="1539439"/>
            <a:ext cx="5027592" cy="3693319"/>
          </a:xfrm>
          <a:prstGeom prst="rect">
            <a:avLst/>
          </a:prstGeom>
          <a:noFill/>
        </p:spPr>
        <p:txBody>
          <a:bodyPr wrap="square" rtlCol="0" anchor="t">
            <a:spAutoFit/>
          </a:bodyPr>
          <a:lstStyle/>
          <a:p>
            <a:r>
              <a:rPr lang="en-US" b="1" dirty="0"/>
              <a:t>Tweet, Share, Like! </a:t>
            </a:r>
          </a:p>
          <a:p>
            <a:endParaRPr lang="en-US" dirty="0"/>
          </a:p>
          <a:p>
            <a:r>
              <a:rPr lang="en-US" dirty="0"/>
              <a:t>Handles: </a:t>
            </a:r>
          </a:p>
          <a:p>
            <a:pPr marL="285750" indent="-285750">
              <a:buFont typeface="Arial" panose="020B0604020202020204" pitchFamily="34" charset="0"/>
              <a:buChar char="•"/>
            </a:pPr>
            <a:r>
              <a:rPr lang="en-US" dirty="0"/>
              <a:t>@</a:t>
            </a:r>
            <a:r>
              <a:rPr lang="en-US" dirty="0" err="1"/>
              <a:t>pbiusergroup</a:t>
            </a:r>
            <a:endParaRPr lang="en-US" dirty="0"/>
          </a:p>
          <a:p>
            <a:pPr marL="285750" indent="-285750">
              <a:buFont typeface="Arial" panose="020B0604020202020204" pitchFamily="34" charset="0"/>
              <a:buChar char="•"/>
            </a:pPr>
            <a:r>
              <a:rPr lang="en-US" dirty="0"/>
              <a:t>@</a:t>
            </a:r>
            <a:r>
              <a:rPr lang="en-US" dirty="0" err="1"/>
              <a:t>powerappsug</a:t>
            </a:r>
            <a:endParaRPr lang="en-US" dirty="0"/>
          </a:p>
          <a:p>
            <a:pPr marL="285750" indent="-285750">
              <a:buFont typeface="Arial" panose="020B0604020202020204" pitchFamily="34" charset="0"/>
              <a:buChar char="•"/>
            </a:pPr>
            <a:r>
              <a:rPr lang="en-US" dirty="0"/>
              <a:t>@</a:t>
            </a:r>
            <a:r>
              <a:rPr lang="en-US" dirty="0" err="1"/>
              <a:t>flowusergroup</a:t>
            </a:r>
            <a:r>
              <a:rPr lang="en-US" dirty="0"/>
              <a:t> </a:t>
            </a:r>
          </a:p>
          <a:p>
            <a:r>
              <a:rPr lang="en-US" dirty="0"/>
              <a:t>Hashtag: </a:t>
            </a:r>
          </a:p>
          <a:p>
            <a:r>
              <a:rPr lang="en-US" b="1" dirty="0"/>
              <a:t>#</a:t>
            </a:r>
            <a:r>
              <a:rPr lang="en-US" b="1" dirty="0" err="1"/>
              <a:t>PowerPlatformWT</a:t>
            </a:r>
            <a:endParaRPr lang="en-US" b="1" dirty="0"/>
          </a:p>
          <a:p>
            <a:endParaRPr lang="en-US" dirty="0"/>
          </a:p>
          <a:p>
            <a:r>
              <a:rPr lang="en-US" b="1" dirty="0"/>
              <a:t>$100 OFF</a:t>
            </a:r>
            <a:r>
              <a:rPr lang="en-US" dirty="0"/>
              <a:t> </a:t>
            </a:r>
            <a:r>
              <a:rPr lang="en-US" dirty="0" err="1"/>
              <a:t>usando</a:t>
            </a:r>
            <a:r>
              <a:rPr lang="en-US" dirty="0"/>
              <a:t> o </a:t>
            </a:r>
            <a:r>
              <a:rPr lang="en-US" dirty="0" err="1"/>
              <a:t>cupom</a:t>
            </a:r>
            <a:r>
              <a:rPr lang="en-US" dirty="0"/>
              <a:t> : </a:t>
            </a:r>
            <a:r>
              <a:rPr lang="en-US" b="1" dirty="0"/>
              <a:t>2019PPWT100SP</a:t>
            </a:r>
          </a:p>
          <a:p>
            <a:endParaRPr lang="en-US" b="1" dirty="0">
              <a:cs typeface="Calibri"/>
            </a:endParaRPr>
          </a:p>
          <a:p>
            <a:r>
              <a:rPr lang="en-US" b="1" dirty="0">
                <a:cs typeface="Calibri"/>
              </a:rPr>
              <a:t>Incentive </a:t>
            </a:r>
            <a:r>
              <a:rPr lang="en-US" b="1" dirty="0" err="1">
                <a:cs typeface="Calibri"/>
              </a:rPr>
              <a:t>seus</a:t>
            </a:r>
            <a:r>
              <a:rPr lang="en-US" b="1" dirty="0">
                <a:cs typeface="Calibri"/>
              </a:rPr>
              <a:t> </a:t>
            </a:r>
            <a:r>
              <a:rPr lang="en-US" b="1" dirty="0" err="1">
                <a:cs typeface="Calibri"/>
              </a:rPr>
              <a:t>contatos</a:t>
            </a:r>
            <a:r>
              <a:rPr lang="en-US" b="1" dirty="0">
                <a:cs typeface="Calibri"/>
              </a:rPr>
              <a:t> a </a:t>
            </a:r>
            <a:r>
              <a:rPr lang="en-US" b="1" dirty="0" err="1">
                <a:cs typeface="Calibri"/>
              </a:rPr>
              <a:t>ingressar</a:t>
            </a:r>
            <a:r>
              <a:rPr lang="en-US" b="1" dirty="0">
                <a:cs typeface="Calibri"/>
              </a:rPr>
              <a:t> no </a:t>
            </a:r>
            <a:r>
              <a:rPr lang="en-US" b="1" dirty="0" err="1">
                <a:cs typeface="Calibri"/>
              </a:rPr>
              <a:t>grupo</a:t>
            </a:r>
            <a:r>
              <a:rPr lang="en-US" b="1" dirty="0">
                <a:cs typeface="Calibri"/>
              </a:rPr>
              <a:t> </a:t>
            </a:r>
            <a:r>
              <a:rPr lang="en-US" b="1" dirty="0" err="1">
                <a:cs typeface="Calibri"/>
              </a:rPr>
              <a:t>gratuitamente</a:t>
            </a:r>
            <a:r>
              <a:rPr lang="en-US" b="1" dirty="0">
                <a:cs typeface="Calibri"/>
              </a:rPr>
              <a:t>! </a:t>
            </a:r>
            <a:r>
              <a:rPr lang="en-US" b="1" dirty="0">
                <a:cs typeface="Calibri"/>
                <a:hlinkClick r:id="rId2"/>
              </a:rPr>
              <a:t>www.powerplatformug.com</a:t>
            </a:r>
            <a:r>
              <a:rPr lang="en-US" b="1" dirty="0">
                <a:cs typeface="Calibri"/>
              </a:rPr>
              <a:t> </a:t>
            </a:r>
          </a:p>
        </p:txBody>
      </p:sp>
      <p:pic>
        <p:nvPicPr>
          <p:cNvPr id="6" name="Picture 5">
            <a:extLst>
              <a:ext uri="{FF2B5EF4-FFF2-40B4-BE49-F238E27FC236}">
                <a16:creationId xmlns:a16="http://schemas.microsoft.com/office/drawing/2014/main" id="{AC779228-3F47-4AB3-AB6A-805416480AB2}"/>
              </a:ext>
            </a:extLst>
          </p:cNvPr>
          <p:cNvPicPr>
            <a:picLocks noChangeAspect="1"/>
          </p:cNvPicPr>
          <p:nvPr/>
        </p:nvPicPr>
        <p:blipFill>
          <a:blip r:embed="rId3"/>
          <a:stretch>
            <a:fillRect/>
          </a:stretch>
        </p:blipFill>
        <p:spPr>
          <a:xfrm>
            <a:off x="744885" y="1899534"/>
            <a:ext cx="5669874" cy="2820248"/>
          </a:xfrm>
          <a:prstGeom prst="rect">
            <a:avLst/>
          </a:prstGeom>
        </p:spPr>
      </p:pic>
    </p:spTree>
    <p:extLst>
      <p:ext uri="{BB962C8B-B14F-4D97-AF65-F5344CB8AC3E}">
        <p14:creationId xmlns:p14="http://schemas.microsoft.com/office/powerpoint/2010/main" val="3158509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0CC67A-5BA0-4263-AB64-D8E4E56658B2}"/>
              </a:ext>
            </a:extLst>
          </p:cNvPr>
          <p:cNvSpPr>
            <a:spLocks noGrp="1"/>
          </p:cNvSpPr>
          <p:nvPr>
            <p:ph type="title"/>
          </p:nvPr>
        </p:nvSpPr>
        <p:spPr>
          <a:xfrm>
            <a:off x="669455" y="2251090"/>
            <a:ext cx="10798629" cy="1412220"/>
          </a:xfrm>
        </p:spPr>
        <p:txBody>
          <a:bodyPr/>
          <a:lstStyle/>
          <a:p>
            <a:pPr algn="ctr"/>
            <a:r>
              <a:rPr lang="en-US" sz="5400" dirty="0" err="1"/>
              <a:t>Obrigado</a:t>
            </a:r>
            <a:r>
              <a:rPr lang="en-US" sz="5400" dirty="0"/>
              <a:t> por </a:t>
            </a:r>
            <a:r>
              <a:rPr lang="en-US" sz="5400" dirty="0" err="1"/>
              <a:t>fazer</a:t>
            </a:r>
            <a:r>
              <a:rPr lang="en-US" sz="5400" dirty="0"/>
              <a:t> </a:t>
            </a:r>
            <a:r>
              <a:rPr lang="en-US" sz="5400" dirty="0" err="1"/>
              <a:t>parte</a:t>
            </a:r>
            <a:r>
              <a:rPr lang="en-US" sz="5400" dirty="0"/>
              <a:t> de </a:t>
            </a:r>
            <a:r>
              <a:rPr lang="en-US" sz="5400" dirty="0" err="1"/>
              <a:t>nossa</a:t>
            </a:r>
            <a:r>
              <a:rPr lang="en-US" sz="5400" dirty="0"/>
              <a:t> </a:t>
            </a:r>
            <a:r>
              <a:rPr lang="en-US" sz="5400" dirty="0" err="1"/>
              <a:t>missão</a:t>
            </a:r>
            <a:r>
              <a:rPr lang="en-US" sz="5400" dirty="0"/>
              <a:t> de </a:t>
            </a:r>
            <a:r>
              <a:rPr lang="en-US" sz="5400" dirty="0" err="1"/>
              <a:t>educar</a:t>
            </a:r>
            <a:r>
              <a:rPr lang="en-US" sz="5400" dirty="0"/>
              <a:t> e </a:t>
            </a:r>
            <a:r>
              <a:rPr lang="en-US" sz="5400" dirty="0" err="1"/>
              <a:t>compartilhar</a:t>
            </a:r>
            <a:r>
              <a:rPr lang="en-US" sz="5400" dirty="0"/>
              <a:t> </a:t>
            </a:r>
            <a:r>
              <a:rPr lang="en-US" sz="5400" dirty="0" err="1"/>
              <a:t>seus</a:t>
            </a:r>
            <a:r>
              <a:rPr lang="en-US" sz="5400" dirty="0"/>
              <a:t> </a:t>
            </a:r>
            <a:r>
              <a:rPr lang="en-US" sz="5400" dirty="0" err="1"/>
              <a:t>conhecimentos</a:t>
            </a:r>
            <a:r>
              <a:rPr lang="en-US" sz="5400" dirty="0"/>
              <a:t>!</a:t>
            </a:r>
          </a:p>
        </p:txBody>
      </p:sp>
    </p:spTree>
    <p:extLst>
      <p:ext uri="{BB962C8B-B14F-4D97-AF65-F5344CB8AC3E}">
        <p14:creationId xmlns:p14="http://schemas.microsoft.com/office/powerpoint/2010/main" val="1501230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0"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1" name="Oval 10">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2"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4" name="Rectangle 13">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dirty="0">
                <a:solidFill>
                  <a:schemeClr val="bg2"/>
                </a:solidFill>
              </a:rPr>
              <a:t>OBRIGADO</a:t>
            </a:r>
            <a:r>
              <a:rPr lang="en-US" sz="4000" kern="1200" dirty="0">
                <a:solidFill>
                  <a:schemeClr val="bg2"/>
                </a:solidFill>
                <a:latin typeface="+mj-lt"/>
                <a:ea typeface="+mj-ea"/>
                <a:cs typeface="+mj-cs"/>
              </a:rPr>
              <a:t>! </a:t>
            </a:r>
            <a:br>
              <a:rPr lang="en-US" sz="4000" kern="1200" dirty="0">
                <a:solidFill>
                  <a:schemeClr val="bg2"/>
                </a:solidFill>
                <a:latin typeface="+mj-lt"/>
                <a:ea typeface="+mj-ea"/>
                <a:cs typeface="+mj-cs"/>
              </a:rPr>
            </a:br>
            <a:r>
              <a:rPr lang="en-US" sz="4000" kern="1200" dirty="0">
                <a:solidFill>
                  <a:schemeClr val="bg2"/>
                </a:solidFill>
                <a:latin typeface="+mj-lt"/>
                <a:ea typeface="+mj-ea"/>
                <a:cs typeface="+mj-cs"/>
              </a:rPr>
              <a:t>Speakers &amp; </a:t>
            </a:r>
            <a:r>
              <a:rPr lang="en-US" sz="4000" kern="1200" dirty="0" err="1">
                <a:solidFill>
                  <a:schemeClr val="bg2"/>
                </a:solidFill>
                <a:latin typeface="+mj-lt"/>
                <a:ea typeface="+mj-ea"/>
                <a:cs typeface="+mj-cs"/>
              </a:rPr>
              <a:t>Comitê</a:t>
            </a:r>
            <a:r>
              <a:rPr lang="en-US" sz="4000" kern="1200" dirty="0">
                <a:solidFill>
                  <a:schemeClr val="bg2"/>
                </a:solidFill>
                <a:latin typeface="+mj-lt"/>
                <a:ea typeface="+mj-ea"/>
                <a:cs typeface="+mj-cs"/>
              </a:rPr>
              <a:t> de </a:t>
            </a:r>
            <a:r>
              <a:rPr lang="en-US" sz="4000" kern="1200" dirty="0" err="1">
                <a:solidFill>
                  <a:schemeClr val="bg2"/>
                </a:solidFill>
                <a:latin typeface="+mj-lt"/>
                <a:ea typeface="+mj-ea"/>
                <a:cs typeface="+mj-cs"/>
              </a:rPr>
              <a:t>Programação</a:t>
            </a:r>
            <a:endParaRPr lang="en-US" sz="4000" kern="1200" dirty="0">
              <a:solidFill>
                <a:schemeClr val="bg2"/>
              </a:solidFill>
              <a:latin typeface="+mj-lt"/>
              <a:ea typeface="+mj-ea"/>
              <a:cs typeface="+mj-cs"/>
            </a:endParaRPr>
          </a:p>
        </p:txBody>
      </p:sp>
    </p:spTree>
    <p:extLst>
      <p:ext uri="{BB962C8B-B14F-4D97-AF65-F5344CB8AC3E}">
        <p14:creationId xmlns:p14="http://schemas.microsoft.com/office/powerpoint/2010/main" val="33621716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2C62D-F5D1-4BC8-8077-A32C97155D41}"/>
              </a:ext>
            </a:extLst>
          </p:cNvPr>
          <p:cNvSpPr>
            <a:spLocks noGrp="1"/>
          </p:cNvSpPr>
          <p:nvPr>
            <p:ph type="title"/>
          </p:nvPr>
        </p:nvSpPr>
        <p:spPr>
          <a:xfrm>
            <a:off x="838200" y="205734"/>
            <a:ext cx="10515600" cy="1325563"/>
          </a:xfrm>
        </p:spPr>
        <p:txBody>
          <a:bodyPr>
            <a:normAutofit/>
          </a:bodyPr>
          <a:lstStyle/>
          <a:p>
            <a:r>
              <a:rPr lang="en-US" dirty="0" err="1"/>
              <a:t>Nossa</a:t>
            </a:r>
            <a:r>
              <a:rPr lang="en-US" dirty="0"/>
              <a:t> </a:t>
            </a:r>
            <a:r>
              <a:rPr lang="en-US" dirty="0" err="1"/>
              <a:t>missão</a:t>
            </a:r>
            <a:endParaRPr lang="en-US" dirty="0"/>
          </a:p>
        </p:txBody>
      </p:sp>
      <p:graphicFrame>
        <p:nvGraphicFramePr>
          <p:cNvPr id="5" name="Content Placeholder 2">
            <a:extLst>
              <a:ext uri="{FF2B5EF4-FFF2-40B4-BE49-F238E27FC236}">
                <a16:creationId xmlns:a16="http://schemas.microsoft.com/office/drawing/2014/main" id="{AD304431-784C-4F2C-8701-ACA4AB112982}"/>
              </a:ext>
            </a:extLst>
          </p:cNvPr>
          <p:cNvGraphicFramePr>
            <a:graphicFrameLocks noGrp="1"/>
          </p:cNvGraphicFramePr>
          <p:nvPr>
            <p:ph idx="1"/>
            <p:extLst>
              <p:ext uri="{D42A27DB-BD31-4B8C-83A1-F6EECF244321}">
                <p14:modId xmlns:p14="http://schemas.microsoft.com/office/powerpoint/2010/main" val="1135196714"/>
              </p:ext>
            </p:extLst>
          </p:nvPr>
        </p:nvGraphicFramePr>
        <p:xfrm>
          <a:off x="838200" y="1397786"/>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0470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FE07-9199-4D52-9AAD-98F6AF403298}"/>
              </a:ext>
            </a:extLst>
          </p:cNvPr>
          <p:cNvSpPr>
            <a:spLocks noGrp="1"/>
          </p:cNvSpPr>
          <p:nvPr>
            <p:ph type="title"/>
          </p:nvPr>
        </p:nvSpPr>
        <p:spPr>
          <a:xfrm>
            <a:off x="838200" y="214837"/>
            <a:ext cx="10515600" cy="1038016"/>
          </a:xfrm>
        </p:spPr>
        <p:txBody>
          <a:bodyPr>
            <a:normAutofit/>
          </a:bodyPr>
          <a:lstStyle/>
          <a:p>
            <a:r>
              <a:rPr lang="en-US"/>
              <a:t>Agenda</a:t>
            </a:r>
          </a:p>
        </p:txBody>
      </p:sp>
      <p:graphicFrame>
        <p:nvGraphicFramePr>
          <p:cNvPr id="5" name="Content Placeholder 2">
            <a:extLst>
              <a:ext uri="{FF2B5EF4-FFF2-40B4-BE49-F238E27FC236}">
                <a16:creationId xmlns:a16="http://schemas.microsoft.com/office/drawing/2014/main" id="{94AEEA13-041D-4459-812B-D8989C9D4FB7}"/>
              </a:ext>
            </a:extLst>
          </p:cNvPr>
          <p:cNvGraphicFramePr>
            <a:graphicFrameLocks noGrp="1"/>
          </p:cNvGraphicFramePr>
          <p:nvPr>
            <p:ph idx="1"/>
            <p:extLst>
              <p:ext uri="{D42A27DB-BD31-4B8C-83A1-F6EECF244321}">
                <p14:modId xmlns:p14="http://schemas.microsoft.com/office/powerpoint/2010/main" val="2506822182"/>
              </p:ext>
            </p:extLst>
          </p:nvPr>
        </p:nvGraphicFramePr>
        <p:xfrm>
          <a:off x="838200" y="154040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110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2C62D-F5D1-4BC8-8077-A32C97155D41}"/>
              </a:ext>
            </a:extLst>
          </p:cNvPr>
          <p:cNvSpPr>
            <a:spLocks noGrp="1"/>
          </p:cNvSpPr>
          <p:nvPr>
            <p:ph type="title"/>
          </p:nvPr>
        </p:nvSpPr>
        <p:spPr>
          <a:xfrm>
            <a:off x="392502" y="182416"/>
            <a:ext cx="10515600" cy="951752"/>
          </a:xfrm>
        </p:spPr>
        <p:txBody>
          <a:bodyPr>
            <a:normAutofit/>
          </a:bodyPr>
          <a:lstStyle/>
          <a:p>
            <a:pPr algn="ctr"/>
            <a:r>
              <a:rPr lang="en-US" dirty="0"/>
              <a:t>Agenda </a:t>
            </a:r>
            <a:r>
              <a:rPr lang="en-US" dirty="0" err="1"/>
              <a:t>actualizada</a:t>
            </a:r>
            <a:endParaRPr lang="en-US" dirty="0">
              <a:cs typeface="Calibri"/>
            </a:endParaRPr>
          </a:p>
        </p:txBody>
      </p:sp>
      <p:sp>
        <p:nvSpPr>
          <p:cNvPr id="9" name="Rectangle 8">
            <a:extLst>
              <a:ext uri="{FF2B5EF4-FFF2-40B4-BE49-F238E27FC236}">
                <a16:creationId xmlns:a16="http://schemas.microsoft.com/office/drawing/2014/main" id="{A8CAA9E2-1821-4E44-BC1A-D8D4C2134E1C}"/>
              </a:ext>
            </a:extLst>
          </p:cNvPr>
          <p:cNvSpPr/>
          <p:nvPr/>
        </p:nvSpPr>
        <p:spPr>
          <a:xfrm>
            <a:off x="5464628" y="1681982"/>
            <a:ext cx="7860102" cy="369332"/>
          </a:xfrm>
          <a:prstGeom prst="rect">
            <a:avLst/>
          </a:prstGeom>
        </p:spPr>
        <p:txBody>
          <a:bodyPr wrap="square">
            <a:spAutoFit/>
          </a:bodyPr>
          <a:lstStyle/>
          <a:p>
            <a:r>
              <a:rPr lang="en-US" dirty="0">
                <a:hlinkClick r:id="rId2"/>
              </a:rPr>
              <a:t>https://www.powerplatformworldtour.com/locations/saopaulo</a:t>
            </a:r>
            <a:r>
              <a:rPr lang="en-US" dirty="0"/>
              <a:t> </a:t>
            </a:r>
          </a:p>
        </p:txBody>
      </p:sp>
      <p:pic>
        <p:nvPicPr>
          <p:cNvPr id="4" name="Picture 3">
            <a:extLst>
              <a:ext uri="{FF2B5EF4-FFF2-40B4-BE49-F238E27FC236}">
                <a16:creationId xmlns:a16="http://schemas.microsoft.com/office/drawing/2014/main" id="{3D983325-A7F7-274D-A3EB-CFA839E8914B}"/>
              </a:ext>
            </a:extLst>
          </p:cNvPr>
          <p:cNvPicPr>
            <a:picLocks noChangeAspect="1"/>
          </p:cNvPicPr>
          <p:nvPr/>
        </p:nvPicPr>
        <p:blipFill>
          <a:blip r:embed="rId3"/>
          <a:stretch>
            <a:fillRect/>
          </a:stretch>
        </p:blipFill>
        <p:spPr>
          <a:xfrm>
            <a:off x="392502" y="1275940"/>
            <a:ext cx="4910203" cy="4661135"/>
          </a:xfrm>
          <a:prstGeom prst="rect">
            <a:avLst/>
          </a:prstGeom>
        </p:spPr>
      </p:pic>
    </p:spTree>
    <p:extLst>
      <p:ext uri="{BB962C8B-B14F-4D97-AF65-F5344CB8AC3E}">
        <p14:creationId xmlns:p14="http://schemas.microsoft.com/office/powerpoint/2010/main" val="718063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oup of people walking in front of a building&#10;&#10;Description automatically generated">
            <a:extLst>
              <a:ext uri="{FF2B5EF4-FFF2-40B4-BE49-F238E27FC236}">
                <a16:creationId xmlns:a16="http://schemas.microsoft.com/office/drawing/2014/main" id="{88E0011A-8B73-8440-96CF-2645A07901F5}"/>
              </a:ext>
            </a:extLst>
          </p:cNvPr>
          <p:cNvPicPr>
            <a:picLocks noChangeAspect="1"/>
          </p:cNvPicPr>
          <p:nvPr/>
        </p:nvPicPr>
        <p:blipFill rotWithShape="1">
          <a:blip r:embed="rId3">
            <a:extLst>
              <a:ext uri="{28A0092B-C50C-407E-A947-70E740481C1C}">
                <a14:useLocalDpi xmlns:a14="http://schemas.microsoft.com/office/drawing/2010/main" val="0"/>
              </a:ext>
            </a:extLst>
          </a:blip>
          <a:srcRect t="1113" b="23887"/>
          <a:stretch/>
        </p:blipFill>
        <p:spPr>
          <a:xfrm>
            <a:off x="-1" y="10"/>
            <a:ext cx="12192000" cy="6857990"/>
          </a:xfrm>
          <a:prstGeom prst="rect">
            <a:avLst/>
          </a:prstGeom>
        </p:spPr>
      </p:pic>
      <p:sp>
        <p:nvSpPr>
          <p:cNvPr id="17"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5" name="Title 4">
            <a:extLst>
              <a:ext uri="{FF2B5EF4-FFF2-40B4-BE49-F238E27FC236}">
                <a16:creationId xmlns:a16="http://schemas.microsoft.com/office/drawing/2014/main" id="{E6E85DC2-F876-4090-9879-3B13B0C732B6}"/>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3300" kern="1200" dirty="0">
                <a:solidFill>
                  <a:schemeClr val="tx1"/>
                </a:solidFill>
                <a:latin typeface="+mj-lt"/>
                <a:ea typeface="+mj-ea"/>
                <a:cs typeface="+mj-cs"/>
              </a:rPr>
              <a:t>Lugar:   RENAISSANCE SÃO PAULO HOTEL</a:t>
            </a:r>
          </a:p>
        </p:txBody>
      </p:sp>
      <p:cxnSp>
        <p:nvCxnSpPr>
          <p:cNvPr id="19" name="Straight Connector 19">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400017D-D392-42E8-9C50-6BC2DDEF6568}"/>
              </a:ext>
            </a:extLst>
          </p:cNvPr>
          <p:cNvSpPr/>
          <p:nvPr/>
        </p:nvSpPr>
        <p:spPr>
          <a:xfrm>
            <a:off x="525516" y="3417573"/>
            <a:ext cx="4593021" cy="261983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800" b="1" kern="1200" dirty="0">
                <a:solidFill>
                  <a:schemeClr val="tx1"/>
                </a:solidFill>
                <a:latin typeface="+mn-lt"/>
                <a:ea typeface="+mn-ea"/>
                <a:cs typeface="+mn-cs"/>
              </a:rPr>
              <a:t>Renaissance São Paulo Hotel</a:t>
            </a:r>
            <a:br>
              <a:rPr lang="en-US" sz="1800" kern="1200" dirty="0">
                <a:solidFill>
                  <a:schemeClr val="tx1"/>
                </a:solidFill>
                <a:latin typeface="+mn-lt"/>
                <a:ea typeface="+mn-ea"/>
                <a:cs typeface="+mn-cs"/>
              </a:rPr>
            </a:br>
            <a:r>
              <a:rPr lang="en-US" sz="1800" kern="1200" dirty="0">
                <a:solidFill>
                  <a:schemeClr val="tx1"/>
                </a:solidFill>
                <a:latin typeface="+mn-lt"/>
                <a:ea typeface="+mn-ea"/>
                <a:cs typeface="+mn-cs"/>
              </a:rPr>
              <a:t>Alameda Santos, 2233</a:t>
            </a:r>
            <a:br>
              <a:rPr lang="en-US" sz="1800" kern="1200" dirty="0">
                <a:solidFill>
                  <a:schemeClr val="tx1"/>
                </a:solidFill>
                <a:latin typeface="+mn-lt"/>
                <a:ea typeface="+mn-ea"/>
                <a:cs typeface="+mn-cs"/>
              </a:rPr>
            </a:br>
            <a:r>
              <a:rPr lang="en-US" sz="1800" kern="1200" dirty="0">
                <a:solidFill>
                  <a:schemeClr val="tx1"/>
                </a:solidFill>
                <a:latin typeface="+mn-lt"/>
                <a:ea typeface="+mn-ea"/>
                <a:cs typeface="+mn-cs"/>
              </a:rPr>
              <a:t>São Paulo 01419-002</a:t>
            </a:r>
          </a:p>
          <a:p>
            <a:pPr indent="-228600">
              <a:lnSpc>
                <a:spcPct val="90000"/>
              </a:lnSpc>
              <a:spcAft>
                <a:spcPts val="600"/>
              </a:spcAft>
              <a:buFont typeface="Arial" panose="020B0604020202020204" pitchFamily="34" charset="0"/>
              <a:buChar char="•"/>
            </a:pPr>
            <a:r>
              <a:rPr lang="en-US" sz="1800" b="1" i="1" kern="1200" dirty="0">
                <a:solidFill>
                  <a:schemeClr val="tx1"/>
                </a:solidFill>
                <a:latin typeface="+mn-lt"/>
                <a:ea typeface="+mn-ea"/>
                <a:cs typeface="+mn-cs"/>
                <a:hlinkClick r:id="rId4" tooltip="link para o Bing Map"/>
              </a:rPr>
              <a:t>Bing Map</a:t>
            </a:r>
            <a:endParaRPr lang="en-US" sz="1800" b="1" i="1"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endParaRPr lang="en-US" sz="1800" b="1" i="1" u="sng"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1800" b="1" i="1" u="sng" kern="1200" dirty="0">
                <a:solidFill>
                  <a:schemeClr val="tx1"/>
                </a:solidFill>
                <a:latin typeface="+mn-lt"/>
                <a:ea typeface="+mn-ea"/>
                <a:cs typeface="+mn-cs"/>
                <a:hlinkClick r:id="rId5" tooltip="link para reservar hotel"/>
              </a:rPr>
              <a:t>Reservar um Quarto</a:t>
            </a:r>
            <a:br>
              <a:rPr lang="en-US" sz="1800" kern="1200" dirty="0">
                <a:solidFill>
                  <a:schemeClr val="tx1"/>
                </a:solidFill>
                <a:latin typeface="+mn-lt"/>
                <a:ea typeface="+mn-ea"/>
                <a:cs typeface="+mn-cs"/>
              </a:rPr>
            </a:br>
            <a:br>
              <a:rPr lang="en-US" sz="1800" kern="1200" dirty="0">
                <a:solidFill>
                  <a:schemeClr val="tx1"/>
                </a:solidFill>
                <a:latin typeface="+mn-lt"/>
                <a:ea typeface="+mn-ea"/>
                <a:cs typeface="+mn-cs"/>
              </a:rPr>
            </a:br>
            <a:endParaRPr lang="en-US" sz="1800" kern="1200" dirty="0">
              <a:solidFill>
                <a:schemeClr val="tx1"/>
              </a:solidFill>
              <a:latin typeface="+mn-lt"/>
              <a:ea typeface="+mn-ea"/>
              <a:cs typeface="+mn-cs"/>
            </a:endParaRPr>
          </a:p>
        </p:txBody>
      </p:sp>
    </p:spTree>
    <p:extLst>
      <p:ext uri="{BB962C8B-B14F-4D97-AF65-F5344CB8AC3E}">
        <p14:creationId xmlns:p14="http://schemas.microsoft.com/office/powerpoint/2010/main" val="541185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3BB0F-96B5-2D4A-B90C-0CEC357EA792}"/>
              </a:ext>
            </a:extLst>
          </p:cNvPr>
          <p:cNvSpPr>
            <a:spLocks noGrp="1"/>
          </p:cNvSpPr>
          <p:nvPr>
            <p:ph type="title"/>
          </p:nvPr>
        </p:nvSpPr>
        <p:spPr>
          <a:xfrm>
            <a:off x="841248" y="4462272"/>
            <a:ext cx="10506456" cy="1197864"/>
          </a:xfrm>
        </p:spPr>
        <p:txBody>
          <a:bodyPr vert="horz" lIns="91440" tIns="45720" rIns="91440" bIns="45720" rtlCol="0" anchor="b">
            <a:normAutofit/>
          </a:bodyPr>
          <a:lstStyle/>
          <a:p>
            <a:pPr algn="ctr"/>
            <a:r>
              <a:rPr lang="en-US" sz="5400" kern="1200">
                <a:solidFill>
                  <a:schemeClr val="tx1"/>
                </a:solidFill>
                <a:latin typeface="+mj-lt"/>
                <a:ea typeface="+mj-ea"/>
                <a:cs typeface="+mj-cs"/>
              </a:rPr>
              <a:t>RENAISSANCE SÃO PAULO HOTEL</a:t>
            </a:r>
          </a:p>
        </p:txBody>
      </p:sp>
      <p:pic>
        <p:nvPicPr>
          <p:cNvPr id="11" name="Picture 10" descr="A large empty room&#10;&#10;Description automatically generated">
            <a:extLst>
              <a:ext uri="{FF2B5EF4-FFF2-40B4-BE49-F238E27FC236}">
                <a16:creationId xmlns:a16="http://schemas.microsoft.com/office/drawing/2014/main" id="{987C381D-DB94-064B-97BD-BD4830387085}"/>
              </a:ext>
            </a:extLst>
          </p:cNvPr>
          <p:cNvPicPr>
            <a:picLocks noChangeAspect="1"/>
          </p:cNvPicPr>
          <p:nvPr/>
        </p:nvPicPr>
        <p:blipFill rotWithShape="1">
          <a:blip r:embed="rId2">
            <a:extLst>
              <a:ext uri="{28A0092B-C50C-407E-A947-70E740481C1C}">
                <a14:useLocalDpi xmlns:a14="http://schemas.microsoft.com/office/drawing/2010/main" val="0"/>
              </a:ext>
            </a:extLst>
          </a:blip>
          <a:srcRect r="2" b="4423"/>
          <a:stretch/>
        </p:blipFill>
        <p:spPr>
          <a:xfrm>
            <a:off x="20" y="10"/>
            <a:ext cx="5988656" cy="4292947"/>
          </a:xfrm>
          <a:prstGeom prst="rect">
            <a:avLst/>
          </a:prstGeom>
        </p:spPr>
      </p:pic>
      <p:pic>
        <p:nvPicPr>
          <p:cNvPr id="8" name="Content Placeholder 7" descr="A picture containing indoor, ceiling, table, room&#10;&#10;Description automatically generated">
            <a:extLst>
              <a:ext uri="{FF2B5EF4-FFF2-40B4-BE49-F238E27FC236}">
                <a16:creationId xmlns:a16="http://schemas.microsoft.com/office/drawing/2014/main" id="{B4DE2D01-20C7-3F4C-B081-372F32E292F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2" b="4423"/>
          <a:stretch/>
        </p:blipFill>
        <p:spPr>
          <a:xfrm>
            <a:off x="6203323" y="10"/>
            <a:ext cx="5988677" cy="4292947"/>
          </a:xfrm>
          <a:prstGeom prst="rect">
            <a:avLst/>
          </a:prstGeom>
        </p:spPr>
      </p:pic>
    </p:spTree>
    <p:extLst>
      <p:ext uri="{BB962C8B-B14F-4D97-AF65-F5344CB8AC3E}">
        <p14:creationId xmlns:p14="http://schemas.microsoft.com/office/powerpoint/2010/main" val="2864819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2C62D-F5D1-4BC8-8077-A32C97155D41}"/>
              </a:ext>
            </a:extLst>
          </p:cNvPr>
          <p:cNvSpPr>
            <a:spLocks noGrp="1"/>
          </p:cNvSpPr>
          <p:nvPr>
            <p:ph type="title"/>
          </p:nvPr>
        </p:nvSpPr>
        <p:spPr>
          <a:xfrm>
            <a:off x="838200" y="213714"/>
            <a:ext cx="10515600" cy="1325563"/>
          </a:xfrm>
        </p:spPr>
        <p:txBody>
          <a:bodyPr>
            <a:normAutofit/>
          </a:bodyPr>
          <a:lstStyle/>
          <a:p>
            <a:r>
              <a:rPr lang="en-US" dirty="0"/>
              <a:t>Agenda</a:t>
            </a:r>
            <a:r>
              <a:rPr lang="en-US" dirty="0">
                <a:highlight>
                  <a:srgbClr val="FFFF00"/>
                </a:highlight>
              </a:rPr>
              <a:t>	</a:t>
            </a:r>
          </a:p>
        </p:txBody>
      </p:sp>
      <p:sp>
        <p:nvSpPr>
          <p:cNvPr id="3" name="Content Placeholder 2">
            <a:extLst>
              <a:ext uri="{FF2B5EF4-FFF2-40B4-BE49-F238E27FC236}">
                <a16:creationId xmlns:a16="http://schemas.microsoft.com/office/drawing/2014/main" id="{ECF6F677-938D-40E2-8F43-7C7E00E2C8B2}"/>
              </a:ext>
            </a:extLst>
          </p:cNvPr>
          <p:cNvSpPr>
            <a:spLocks noGrp="1"/>
          </p:cNvSpPr>
          <p:nvPr>
            <p:ph idx="1"/>
          </p:nvPr>
        </p:nvSpPr>
        <p:spPr>
          <a:xfrm>
            <a:off x="511629" y="1537981"/>
            <a:ext cx="4406598" cy="4170488"/>
          </a:xfrm>
        </p:spPr>
        <p:txBody>
          <a:bodyPr>
            <a:normAutofit fontScale="70000" lnSpcReduction="20000"/>
          </a:bodyPr>
          <a:lstStyle/>
          <a:p>
            <a:pPr marL="0" indent="0">
              <a:buNone/>
            </a:pPr>
            <a:r>
              <a:rPr lang="en-US" b="1" dirty="0">
                <a:solidFill>
                  <a:schemeClr val="accent6">
                    <a:lumMod val="75000"/>
                  </a:schemeClr>
                </a:solidFill>
              </a:rPr>
              <a:t>2 Dias de </a:t>
            </a:r>
            <a:r>
              <a:rPr lang="en-US" b="1" dirty="0" err="1">
                <a:solidFill>
                  <a:schemeClr val="accent6">
                    <a:lumMod val="75000"/>
                  </a:schemeClr>
                </a:solidFill>
              </a:rPr>
              <a:t>Conferência</a:t>
            </a:r>
            <a:r>
              <a:rPr lang="en-US" b="1" dirty="0">
                <a:solidFill>
                  <a:schemeClr val="accent6">
                    <a:lumMod val="75000"/>
                  </a:schemeClr>
                </a:solidFill>
              </a:rPr>
              <a:t> (18 e 19 de </a:t>
            </a:r>
            <a:r>
              <a:rPr lang="en-US" b="1" dirty="0" err="1">
                <a:solidFill>
                  <a:schemeClr val="accent6">
                    <a:lumMod val="75000"/>
                  </a:schemeClr>
                </a:solidFill>
              </a:rPr>
              <a:t>Novembro</a:t>
            </a:r>
            <a:r>
              <a:rPr lang="en-US" b="1" dirty="0">
                <a:solidFill>
                  <a:schemeClr val="accent6">
                    <a:lumMod val="75000"/>
                  </a:schemeClr>
                </a:solidFill>
              </a:rPr>
              <a:t>): </a:t>
            </a:r>
          </a:p>
          <a:p>
            <a:pPr marL="0" indent="0">
              <a:buNone/>
            </a:pPr>
            <a:r>
              <a:rPr lang="en-US" dirty="0"/>
              <a:t>8am a 5.00pm</a:t>
            </a:r>
          </a:p>
          <a:p>
            <a:pPr marL="0" indent="0">
              <a:buNone/>
            </a:pPr>
            <a:r>
              <a:rPr lang="en-US" dirty="0"/>
              <a:t>30+ </a:t>
            </a:r>
            <a:r>
              <a:rPr lang="en-US" dirty="0" err="1"/>
              <a:t>Sessões</a:t>
            </a:r>
            <a:r>
              <a:rPr lang="en-US" dirty="0"/>
              <a:t> </a:t>
            </a:r>
            <a:r>
              <a:rPr lang="en-US" dirty="0" err="1"/>
              <a:t>educativas</a:t>
            </a:r>
            <a:endParaRPr lang="en-US" dirty="0"/>
          </a:p>
          <a:p>
            <a:pPr lvl="1"/>
            <a:r>
              <a:rPr lang="en-US" dirty="0"/>
              <a:t>Power BI (2 tracks)</a:t>
            </a:r>
          </a:p>
          <a:p>
            <a:pPr lvl="1"/>
            <a:r>
              <a:rPr lang="en-US" dirty="0"/>
              <a:t>PowerApps and Flow (2 tracks)</a:t>
            </a:r>
          </a:p>
          <a:p>
            <a:pPr marL="0" indent="0">
              <a:buNone/>
            </a:pPr>
            <a:r>
              <a:rPr lang="en-US" dirty="0"/>
              <a:t>Solution Showcases</a:t>
            </a:r>
          </a:p>
          <a:p>
            <a:pPr marL="0" indent="0">
              <a:buNone/>
            </a:pPr>
            <a:r>
              <a:rPr lang="en-US" dirty="0"/>
              <a:t>1 Keynote</a:t>
            </a:r>
          </a:p>
          <a:p>
            <a:pPr marL="0" indent="0">
              <a:buNone/>
            </a:pPr>
            <a:endParaRPr lang="en-US" b="1" dirty="0"/>
          </a:p>
          <a:p>
            <a:pPr marL="0" indent="0">
              <a:buNone/>
            </a:pPr>
            <a:r>
              <a:rPr lang="en-US" b="1" dirty="0" err="1">
                <a:solidFill>
                  <a:schemeClr val="accent6">
                    <a:lumMod val="75000"/>
                  </a:schemeClr>
                </a:solidFill>
              </a:rPr>
              <a:t>Academía</a:t>
            </a:r>
            <a:r>
              <a:rPr lang="en-US" b="1" dirty="0">
                <a:solidFill>
                  <a:schemeClr val="accent6">
                    <a:lumMod val="75000"/>
                  </a:schemeClr>
                </a:solidFill>
              </a:rPr>
              <a:t> (20 de </a:t>
            </a:r>
            <a:r>
              <a:rPr lang="en-US" b="1" dirty="0" err="1">
                <a:solidFill>
                  <a:schemeClr val="accent6">
                    <a:lumMod val="75000"/>
                  </a:schemeClr>
                </a:solidFill>
              </a:rPr>
              <a:t>Novembro</a:t>
            </a:r>
            <a:r>
              <a:rPr lang="en-US" b="1" dirty="0">
                <a:solidFill>
                  <a:schemeClr val="accent6">
                    <a:lumMod val="75000"/>
                  </a:schemeClr>
                </a:solidFill>
              </a:rPr>
              <a:t>):</a:t>
            </a:r>
          </a:p>
          <a:p>
            <a:pPr marL="0" indent="0">
              <a:buNone/>
            </a:pPr>
            <a:r>
              <a:rPr lang="en-US" dirty="0"/>
              <a:t>9am a 5pm</a:t>
            </a:r>
          </a:p>
          <a:p>
            <a:r>
              <a:rPr lang="en-US" dirty="0" err="1"/>
              <a:t>Treinamentos</a:t>
            </a:r>
            <a:r>
              <a:rPr lang="en-US" dirty="0"/>
              <a:t> hands-on</a:t>
            </a:r>
          </a:p>
          <a:p>
            <a:r>
              <a:rPr lang="en-US" dirty="0" err="1"/>
              <a:t>Cadastro</a:t>
            </a:r>
            <a:r>
              <a:rPr lang="en-US" dirty="0"/>
              <a:t> e </a:t>
            </a:r>
            <a:r>
              <a:rPr lang="en-US" dirty="0" err="1"/>
              <a:t>custo</a:t>
            </a:r>
            <a:r>
              <a:rPr lang="en-US" dirty="0"/>
              <a:t> </a:t>
            </a:r>
            <a:r>
              <a:rPr lang="en-US" dirty="0" err="1"/>
              <a:t>adicional</a:t>
            </a:r>
            <a:endParaRPr lang="en-US" dirty="0"/>
          </a:p>
          <a:p>
            <a:pPr marL="0" indent="0">
              <a:buNone/>
            </a:pPr>
            <a:endParaRPr lang="en-US" dirty="0"/>
          </a:p>
          <a:p>
            <a:endParaRPr lang="en-US" dirty="0"/>
          </a:p>
        </p:txBody>
      </p:sp>
      <p:sp>
        <p:nvSpPr>
          <p:cNvPr id="4" name="TextBox 3">
            <a:extLst>
              <a:ext uri="{FF2B5EF4-FFF2-40B4-BE49-F238E27FC236}">
                <a16:creationId xmlns:a16="http://schemas.microsoft.com/office/drawing/2014/main" id="{704639A0-C288-4DC0-A7C3-3CB1561B1967}"/>
              </a:ext>
            </a:extLst>
          </p:cNvPr>
          <p:cNvSpPr txBox="1"/>
          <p:nvPr/>
        </p:nvSpPr>
        <p:spPr>
          <a:xfrm>
            <a:off x="5266569" y="1534545"/>
            <a:ext cx="6087231" cy="3046988"/>
          </a:xfrm>
          <a:prstGeom prst="rect">
            <a:avLst/>
          </a:prstGeom>
          <a:noFill/>
        </p:spPr>
        <p:txBody>
          <a:bodyPr wrap="square" rtlCol="0" anchor="t">
            <a:spAutoFit/>
          </a:bodyPr>
          <a:lstStyle/>
          <a:p>
            <a:r>
              <a:rPr lang="en-US" sz="2400" b="1" dirty="0" err="1">
                <a:solidFill>
                  <a:schemeClr val="accent6">
                    <a:lumMod val="75000"/>
                  </a:schemeClr>
                </a:solidFill>
              </a:rPr>
              <a:t>Sessões</a:t>
            </a:r>
            <a:r>
              <a:rPr lang="en-US" sz="2400" b="1" dirty="0">
                <a:solidFill>
                  <a:schemeClr val="accent6">
                    <a:lumMod val="75000"/>
                  </a:schemeClr>
                </a:solidFill>
              </a:rPr>
              <a:t> </a:t>
            </a:r>
            <a:r>
              <a:rPr lang="en-US" sz="2400" b="1" dirty="0" err="1">
                <a:solidFill>
                  <a:schemeClr val="accent6">
                    <a:lumMod val="75000"/>
                  </a:schemeClr>
                </a:solidFill>
              </a:rPr>
              <a:t>adicionais</a:t>
            </a:r>
            <a:r>
              <a:rPr lang="en-US" sz="2400" b="1" dirty="0">
                <a:solidFill>
                  <a:schemeClr val="accent6">
                    <a:lumMod val="75000"/>
                  </a:schemeClr>
                </a:solidFill>
              </a:rPr>
              <a:t> &amp; Networking: </a:t>
            </a:r>
          </a:p>
          <a:p>
            <a:pPr marL="457200" indent="-457200">
              <a:buFont typeface="Arial"/>
              <a:buChar char="•"/>
            </a:pPr>
            <a:r>
              <a:rPr lang="en-US" sz="2400" b="1" dirty="0"/>
              <a:t>Kickoff da </a:t>
            </a:r>
            <a:r>
              <a:rPr lang="en-US" sz="2400" b="1" dirty="0" err="1"/>
              <a:t>Conferência</a:t>
            </a:r>
            <a:r>
              <a:rPr lang="en-US" sz="2400" b="1" dirty="0"/>
              <a:t>: </a:t>
            </a:r>
            <a:r>
              <a:rPr lang="en-US" sz="2400" b="1" dirty="0" err="1"/>
              <a:t>líderes</a:t>
            </a:r>
            <a:r>
              <a:rPr lang="en-US" sz="2400" b="1" dirty="0"/>
              <a:t> </a:t>
            </a:r>
            <a:r>
              <a:rPr lang="en-US" sz="2400" b="1" dirty="0" err="1"/>
              <a:t>locais</a:t>
            </a:r>
            <a:r>
              <a:rPr lang="en-US" sz="2400" b="1" dirty="0"/>
              <a:t>!</a:t>
            </a:r>
          </a:p>
          <a:p>
            <a:pPr marL="457200" indent="-457200">
              <a:buFont typeface="Arial"/>
              <a:buChar char="•"/>
            </a:pPr>
            <a:r>
              <a:rPr lang="en-US" sz="2400" b="1" dirty="0"/>
              <a:t>Microsoft Keynote: Carlos </a:t>
            </a:r>
            <a:r>
              <a:rPr lang="en-US" sz="2400" b="1" dirty="0" err="1"/>
              <a:t>Figueira</a:t>
            </a:r>
            <a:r>
              <a:rPr lang="en-US" sz="2400" b="1" dirty="0"/>
              <a:t> </a:t>
            </a:r>
            <a:endParaRPr lang="en-US" sz="2400" b="1" dirty="0">
              <a:cs typeface="Calibri"/>
            </a:endParaRPr>
          </a:p>
          <a:p>
            <a:pPr marL="457200" indent="-457200">
              <a:buFont typeface="Arial"/>
              <a:buChar char="•"/>
            </a:pPr>
            <a:r>
              <a:rPr lang="en-US" sz="2400" b="1" dirty="0" err="1"/>
              <a:t>Brinde</a:t>
            </a:r>
            <a:r>
              <a:rPr lang="en-US" sz="2400" b="1" dirty="0"/>
              <a:t> de boas-</a:t>
            </a:r>
            <a:r>
              <a:rPr lang="en-US" sz="2400" b="1" dirty="0" err="1"/>
              <a:t>vindas</a:t>
            </a:r>
            <a:r>
              <a:rPr lang="en-US" sz="2400" b="1" dirty="0"/>
              <a:t> (</a:t>
            </a:r>
            <a:r>
              <a:rPr lang="en-US" sz="2400" b="1" dirty="0" err="1"/>
              <a:t>geral</a:t>
            </a:r>
            <a:r>
              <a:rPr lang="en-US" sz="2400" b="1" dirty="0"/>
              <a:t>): </a:t>
            </a:r>
            <a:r>
              <a:rPr lang="en-US" sz="2400" dirty="0"/>
              <a:t>18 de </a:t>
            </a:r>
            <a:r>
              <a:rPr lang="en-US" sz="2400" dirty="0" err="1"/>
              <a:t>novembro</a:t>
            </a:r>
            <a:r>
              <a:rPr lang="en-US" sz="2400" dirty="0"/>
              <a:t> </a:t>
            </a:r>
            <a:r>
              <a:rPr lang="en-US" sz="2400" dirty="0" err="1"/>
              <a:t>ao</a:t>
            </a:r>
            <a:r>
              <a:rPr lang="en-US" sz="2400" dirty="0"/>
              <a:t> final das </a:t>
            </a:r>
            <a:r>
              <a:rPr lang="en-US" sz="2400" dirty="0" err="1"/>
              <a:t>sessões</a:t>
            </a:r>
            <a:endParaRPr lang="en-US" sz="2400" dirty="0"/>
          </a:p>
          <a:p>
            <a:pPr marL="457200" indent="-457200">
              <a:buFont typeface="Arial"/>
              <a:buChar char="•"/>
            </a:pPr>
            <a:r>
              <a:rPr lang="en-US" sz="2400" b="1" dirty="0" err="1"/>
              <a:t>Brinde</a:t>
            </a:r>
            <a:r>
              <a:rPr lang="en-US" sz="2400" b="1" dirty="0"/>
              <a:t> de </a:t>
            </a:r>
            <a:r>
              <a:rPr lang="en-US" sz="2400" b="1" dirty="0" err="1"/>
              <a:t>gratidão</a:t>
            </a:r>
            <a:r>
              <a:rPr lang="en-US" sz="2400" b="1" dirty="0"/>
              <a:t> </a:t>
            </a:r>
            <a:r>
              <a:rPr lang="en-US" sz="2400" b="1" dirty="0" err="1"/>
              <a:t>aos</a:t>
            </a:r>
            <a:r>
              <a:rPr lang="en-US" sz="2400" b="1" dirty="0"/>
              <a:t> Speakers</a:t>
            </a:r>
            <a:r>
              <a:rPr lang="en-US" sz="2400" dirty="0"/>
              <a:t>: TBD </a:t>
            </a:r>
          </a:p>
          <a:p>
            <a:pPr marL="457200" indent="-457200">
              <a:buFont typeface="Arial"/>
              <a:buChar char="•"/>
            </a:pPr>
            <a:r>
              <a:rPr lang="en-US" sz="2400" b="1" dirty="0" err="1"/>
              <a:t>Painel</a:t>
            </a:r>
            <a:r>
              <a:rPr lang="en-US" sz="2400" b="1" dirty="0"/>
              <a:t> de </a:t>
            </a:r>
            <a:r>
              <a:rPr lang="en-US" sz="2400" b="1" dirty="0" err="1"/>
              <a:t>especialistas</a:t>
            </a:r>
            <a:r>
              <a:rPr lang="en-US" sz="2400" dirty="0"/>
              <a:t>: </a:t>
            </a:r>
            <a:r>
              <a:rPr lang="en-US" sz="2400" dirty="0" err="1"/>
              <a:t>Terça-feira</a:t>
            </a:r>
            <a:r>
              <a:rPr lang="en-US" sz="2400" dirty="0"/>
              <a:t> 19 de </a:t>
            </a:r>
            <a:r>
              <a:rPr lang="en-US" sz="2400" dirty="0" err="1"/>
              <a:t>novembro</a:t>
            </a:r>
            <a:r>
              <a:rPr lang="en-US" sz="2400" dirty="0"/>
              <a:t> </a:t>
            </a:r>
            <a:r>
              <a:rPr lang="en-US" sz="2400" dirty="0" err="1"/>
              <a:t>ao</a:t>
            </a:r>
            <a:r>
              <a:rPr lang="en-US" sz="2400" dirty="0"/>
              <a:t> final das </a:t>
            </a:r>
            <a:r>
              <a:rPr lang="en-US" sz="2400" dirty="0" err="1"/>
              <a:t>sessões</a:t>
            </a:r>
            <a:r>
              <a:rPr lang="en-US" sz="2400" dirty="0"/>
              <a:t> </a:t>
            </a:r>
          </a:p>
        </p:txBody>
      </p:sp>
    </p:spTree>
    <p:extLst>
      <p:ext uri="{BB962C8B-B14F-4D97-AF65-F5344CB8AC3E}">
        <p14:creationId xmlns:p14="http://schemas.microsoft.com/office/powerpoint/2010/main" val="706687989"/>
      </p:ext>
    </p:extLst>
  </p:cSld>
  <p:clrMapOvr>
    <a:masterClrMapping/>
  </p:clrMapOvr>
</p:sld>
</file>

<file path=ppt/theme/theme1.xml><?xml version="1.0" encoding="utf-8"?>
<a:theme xmlns:a="http://schemas.openxmlformats.org/drawingml/2006/main" name="Office Theme">
  <a:themeElements>
    <a:clrScheme name="Power BIUG">
      <a:dk1>
        <a:srgbClr val="000000"/>
      </a:dk1>
      <a:lt1>
        <a:sysClr val="window" lastClr="FFFFFF"/>
      </a:lt1>
      <a:dk2>
        <a:srgbClr val="000000"/>
      </a:dk2>
      <a:lt2>
        <a:srgbClr val="E7E6E6"/>
      </a:lt2>
      <a:accent1>
        <a:srgbClr val="F2C818"/>
      </a:accent1>
      <a:accent2>
        <a:srgbClr val="000000"/>
      </a:accent2>
      <a:accent3>
        <a:srgbClr val="D8D8D8"/>
      </a:accent3>
      <a:accent4>
        <a:srgbClr val="7F7F7F"/>
      </a:accent4>
      <a:accent5>
        <a:srgbClr val="262626"/>
      </a:accent5>
      <a:accent6>
        <a:srgbClr val="F2C818"/>
      </a:accent6>
      <a:hlink>
        <a:srgbClr val="F2C818"/>
      </a:hlink>
      <a:folHlink>
        <a:srgbClr val="7F7F7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Power BIUG">
      <a:dk1>
        <a:srgbClr val="000000"/>
      </a:dk1>
      <a:lt1>
        <a:sysClr val="window" lastClr="FFFFFF"/>
      </a:lt1>
      <a:dk2>
        <a:srgbClr val="000000"/>
      </a:dk2>
      <a:lt2>
        <a:srgbClr val="E7E6E6"/>
      </a:lt2>
      <a:accent1>
        <a:srgbClr val="F2C818"/>
      </a:accent1>
      <a:accent2>
        <a:srgbClr val="000000"/>
      </a:accent2>
      <a:accent3>
        <a:srgbClr val="D8D8D8"/>
      </a:accent3>
      <a:accent4>
        <a:srgbClr val="7F7F7F"/>
      </a:accent4>
      <a:accent5>
        <a:srgbClr val="262626"/>
      </a:accent5>
      <a:accent6>
        <a:srgbClr val="F2C818"/>
      </a:accent6>
      <a:hlink>
        <a:srgbClr val="F2C818"/>
      </a:hlink>
      <a:folHlink>
        <a:srgbClr val="7F7F7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8C27F6A29DBC5499A29145CCF8A6FEF" ma:contentTypeVersion="13" ma:contentTypeDescription="Create a new document." ma:contentTypeScope="" ma:versionID="33089831409de2006d720ccaa4ba435b">
  <xsd:schema xmlns:xsd="http://www.w3.org/2001/XMLSchema" xmlns:xs="http://www.w3.org/2001/XMLSchema" xmlns:p="http://schemas.microsoft.com/office/2006/metadata/properties" xmlns:ns2="bb5988d6-8fef-43bf-8684-73b55c79ce34" xmlns:ns3="3dd97c74-5ef0-47a1-a0c0-112a138906c0" targetNamespace="http://schemas.microsoft.com/office/2006/metadata/properties" ma:root="true" ma:fieldsID="dd9e917392db8ddc1d122c39535b6523" ns2:_="" ns3:_="">
    <xsd:import namespace="bb5988d6-8fef-43bf-8684-73b55c79ce34"/>
    <xsd:import namespace="3dd97c74-5ef0-47a1-a0c0-112a138906c0"/>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988d6-8fef-43bf-8684-73b55c79ce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dd97c74-5ef0-47a1-a0c0-112a138906c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130215-149B-4B56-AAE8-EF1980B20BB0}">
  <ds:schemaRefs>
    <ds:schemaRef ds:uri="http://schemas.microsoft.com/office/2006/metadata/properties"/>
    <ds:schemaRef ds:uri="bb5988d6-8fef-43bf-8684-73b55c79ce34"/>
    <ds:schemaRef ds:uri="http://purl.org/dc/elements/1.1/"/>
    <ds:schemaRef ds:uri="http://www.w3.org/XML/1998/namespace"/>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3dd97c74-5ef0-47a1-a0c0-112a138906c0"/>
  </ds:schemaRefs>
</ds:datastoreItem>
</file>

<file path=customXml/itemProps2.xml><?xml version="1.0" encoding="utf-8"?>
<ds:datastoreItem xmlns:ds="http://schemas.openxmlformats.org/officeDocument/2006/customXml" ds:itemID="{55D8D74A-93CE-4978-8C1D-A41EE94072BD}">
  <ds:schemaRefs>
    <ds:schemaRef ds:uri="http://schemas.microsoft.com/sharepoint/v3/contenttype/forms"/>
  </ds:schemaRefs>
</ds:datastoreItem>
</file>

<file path=customXml/itemProps3.xml><?xml version="1.0" encoding="utf-8"?>
<ds:datastoreItem xmlns:ds="http://schemas.openxmlformats.org/officeDocument/2006/customXml" ds:itemID="{83E73A37-B2C0-4D97-AC68-E62C4C5316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5988d6-8fef-43bf-8684-73b55c79ce34"/>
    <ds:schemaRef ds:uri="3dd97c74-5ef0-47a1-a0c0-112a138906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227</TotalTime>
  <Words>868</Words>
  <Application>Microsoft Macintosh PowerPoint</Application>
  <PresentationFormat>Widescreen</PresentationFormat>
  <Paragraphs>122</Paragraphs>
  <Slides>21</Slides>
  <Notes>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21</vt:i4>
      </vt:variant>
    </vt:vector>
  </HeadingPairs>
  <TitlesOfParts>
    <vt:vector size="26" baseType="lpstr">
      <vt:lpstr>Arial</vt:lpstr>
      <vt:lpstr>Calibri</vt:lpstr>
      <vt:lpstr>Wingdings</vt:lpstr>
      <vt:lpstr>Office Theme</vt:lpstr>
      <vt:lpstr>1_Office Theme</vt:lpstr>
      <vt:lpstr>PowerPoint Presentation</vt:lpstr>
      <vt:lpstr>PowerPoint Presentation</vt:lpstr>
      <vt:lpstr>OBRIGADO!  Speakers &amp; Comitê de Programação</vt:lpstr>
      <vt:lpstr>Nossa missão</vt:lpstr>
      <vt:lpstr>Agenda</vt:lpstr>
      <vt:lpstr>Agenda actualizada</vt:lpstr>
      <vt:lpstr>Lugar:   RENAISSANCE SÃO PAULO HOTEL</vt:lpstr>
      <vt:lpstr>RENAISSANCE SÃO PAULO HOTEL</vt:lpstr>
      <vt:lpstr>Agenda </vt:lpstr>
      <vt:lpstr>Speaker to do List:</vt:lpstr>
      <vt:lpstr>To Do Continued:</vt:lpstr>
      <vt:lpstr>Lembretes</vt:lpstr>
      <vt:lpstr>PowerPoint Presentation</vt:lpstr>
      <vt:lpstr>O que esperar na sua sessão</vt:lpstr>
      <vt:lpstr>Equipamento dos Salões</vt:lpstr>
      <vt:lpstr>As queixas mais frequentes …</vt:lpstr>
      <vt:lpstr>Informação para Speakers</vt:lpstr>
      <vt:lpstr>Almoço &amp; Breaks</vt:lpstr>
      <vt:lpstr>Oportunidades Adicionais</vt:lpstr>
      <vt:lpstr>Ajuda que suo salão esté cheio! </vt:lpstr>
      <vt:lpstr>Obrigado por fazer parte de nossa missão de educar e compartilhar seus conhecimentos!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Pablo Peralta</dc:creator>
  <cp:lastModifiedBy>Pablo Peralta</cp:lastModifiedBy>
  <cp:revision>1</cp:revision>
  <dcterms:created xsi:type="dcterms:W3CDTF">2019-11-01T17:56:50Z</dcterms:created>
  <dcterms:modified xsi:type="dcterms:W3CDTF">2019-11-01T21:44:28Z</dcterms:modified>
</cp:coreProperties>
</file>